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6" r:id="rId5"/>
    <p:sldId id="277" r:id="rId6"/>
    <p:sldId id="278" r:id="rId7"/>
    <p:sldId id="260" r:id="rId8"/>
    <p:sldId id="262" r:id="rId9"/>
    <p:sldId id="281" r:id="rId10"/>
    <p:sldId id="282" r:id="rId11"/>
    <p:sldId id="280" r:id="rId12"/>
    <p:sldId id="279" r:id="rId13"/>
    <p:sldId id="268" r:id="rId14"/>
    <p:sldId id="275" r:id="rId15"/>
    <p:sldId id="264" r:id="rId16"/>
    <p:sldId id="289" r:id="rId17"/>
    <p:sldId id="291" r:id="rId18"/>
    <p:sldId id="285" r:id="rId19"/>
    <p:sldId id="286" r:id="rId20"/>
    <p:sldId id="287" r:id="rId21"/>
    <p:sldId id="288" r:id="rId22"/>
    <p:sldId id="265" r:id="rId23"/>
    <p:sldId id="267" r:id="rId24"/>
    <p:sldId id="263" r:id="rId25"/>
    <p:sldId id="283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D37"/>
    <a:srgbClr val="22596C"/>
    <a:srgbClr val="1B3639"/>
    <a:srgbClr val="1F17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E73FF7-0157-4746-8A20-A70B5FABDCCE}" v="402" dt="2024-09-22T10:57:20.8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na tallah khaled" userId="53b923d444150970" providerId="LiveId" clId="{20E73FF7-0157-4746-8A20-A70B5FABDCCE}"/>
    <pc:docChg chg="undo redo custSel addSld delSld modSld sldOrd">
      <pc:chgData name="menna tallah khaled" userId="53b923d444150970" providerId="LiveId" clId="{20E73FF7-0157-4746-8A20-A70B5FABDCCE}" dt="2024-09-22T10:57:20.858" v="5127"/>
      <pc:docMkLst>
        <pc:docMk/>
      </pc:docMkLst>
      <pc:sldChg chg="addSp delSp modSp mod modAnim">
        <pc:chgData name="menna tallah khaled" userId="53b923d444150970" providerId="LiveId" clId="{20E73FF7-0157-4746-8A20-A70B5FABDCCE}" dt="2024-09-21T23:27:07.863" v="5045" actId="21"/>
        <pc:sldMkLst>
          <pc:docMk/>
          <pc:sldMk cId="2055623067" sldId="256"/>
        </pc:sldMkLst>
        <pc:spChg chg="mod">
          <ac:chgData name="menna tallah khaled" userId="53b923d444150970" providerId="LiveId" clId="{20E73FF7-0157-4746-8A20-A70B5FABDCCE}" dt="2024-09-21T12:52:54.065" v="118" actId="20577"/>
          <ac:spMkLst>
            <pc:docMk/>
            <pc:sldMk cId="2055623067" sldId="256"/>
            <ac:spMk id="3" creationId="{7CF484AF-0C54-9B3E-CDBA-E6D802F3ED3E}"/>
          </ac:spMkLst>
        </pc:spChg>
        <pc:picChg chg="add del mod">
          <ac:chgData name="menna tallah khaled" userId="53b923d444150970" providerId="LiveId" clId="{20E73FF7-0157-4746-8A20-A70B5FABDCCE}" dt="2024-09-21T23:27:07.863" v="5045" actId="21"/>
          <ac:picMkLst>
            <pc:docMk/>
            <pc:sldMk cId="2055623067" sldId="256"/>
            <ac:picMk id="4" creationId="{22243A36-C273-FD75-67A2-E70A2FD4DC5E}"/>
          </ac:picMkLst>
        </pc:picChg>
      </pc:sldChg>
      <pc:sldChg chg="modSp mod modAnim">
        <pc:chgData name="menna tallah khaled" userId="53b923d444150970" providerId="LiveId" clId="{20E73FF7-0157-4746-8A20-A70B5FABDCCE}" dt="2024-09-21T22:49:43.480" v="4846"/>
        <pc:sldMkLst>
          <pc:docMk/>
          <pc:sldMk cId="550246889" sldId="257"/>
        </pc:sldMkLst>
        <pc:spChg chg="mod">
          <ac:chgData name="menna tallah khaled" userId="53b923d444150970" providerId="LiveId" clId="{20E73FF7-0157-4746-8A20-A70B5FABDCCE}" dt="2024-09-21T18:13:03.673" v="3203" actId="20577"/>
          <ac:spMkLst>
            <pc:docMk/>
            <pc:sldMk cId="550246889" sldId="257"/>
            <ac:spMk id="9" creationId="{F7F0D1CE-7893-0435-B829-EA13F662C072}"/>
          </ac:spMkLst>
        </pc:spChg>
      </pc:sldChg>
      <pc:sldChg chg="modSp mod modAnim">
        <pc:chgData name="menna tallah khaled" userId="53b923d444150970" providerId="LiveId" clId="{20E73FF7-0157-4746-8A20-A70B5FABDCCE}" dt="2024-09-21T22:50:20.596" v="4855"/>
        <pc:sldMkLst>
          <pc:docMk/>
          <pc:sldMk cId="2496299609" sldId="258"/>
        </pc:sldMkLst>
        <pc:spChg chg="mod">
          <ac:chgData name="menna tallah khaled" userId="53b923d444150970" providerId="LiveId" clId="{20E73FF7-0157-4746-8A20-A70B5FABDCCE}" dt="2024-09-21T17:55:55.056" v="3199" actId="20577"/>
          <ac:spMkLst>
            <pc:docMk/>
            <pc:sldMk cId="2496299609" sldId="258"/>
            <ac:spMk id="7" creationId="{7BC44F94-44C4-BC5F-8FF1-D2E8F2DC89CC}"/>
          </ac:spMkLst>
        </pc:spChg>
      </pc:sldChg>
      <pc:sldChg chg="addSp delSp modSp del mod">
        <pc:chgData name="menna tallah khaled" userId="53b923d444150970" providerId="LiveId" clId="{20E73FF7-0157-4746-8A20-A70B5FABDCCE}" dt="2024-09-21T17:34:14.483" v="3024" actId="2696"/>
        <pc:sldMkLst>
          <pc:docMk/>
          <pc:sldMk cId="1016867697" sldId="259"/>
        </pc:sldMkLst>
        <pc:spChg chg="add mod">
          <ac:chgData name="menna tallah khaled" userId="53b923d444150970" providerId="LiveId" clId="{20E73FF7-0157-4746-8A20-A70B5FABDCCE}" dt="2024-09-21T17:33:56.321" v="3020" actId="20577"/>
          <ac:spMkLst>
            <pc:docMk/>
            <pc:sldMk cId="1016867697" sldId="259"/>
            <ac:spMk id="2" creationId="{4BA7403D-2DE7-C99A-4085-8AF3C42DFA93}"/>
          </ac:spMkLst>
        </pc:spChg>
        <pc:spChg chg="add">
          <ac:chgData name="menna tallah khaled" userId="53b923d444150970" providerId="LiveId" clId="{20E73FF7-0157-4746-8A20-A70B5FABDCCE}" dt="2024-09-21T15:40:21.675" v="1608"/>
          <ac:spMkLst>
            <pc:docMk/>
            <pc:sldMk cId="1016867697" sldId="259"/>
            <ac:spMk id="3" creationId="{049B06D2-50CF-D44E-6485-D9AF5AD72FD9}"/>
          </ac:spMkLst>
        </pc:spChg>
        <pc:spChg chg="add">
          <ac:chgData name="menna tallah khaled" userId="53b923d444150970" providerId="LiveId" clId="{20E73FF7-0157-4746-8A20-A70B5FABDCCE}" dt="2024-09-21T15:40:30.316" v="1610"/>
          <ac:spMkLst>
            <pc:docMk/>
            <pc:sldMk cId="1016867697" sldId="259"/>
            <ac:spMk id="4" creationId="{0BE73DC3-5912-63EF-525F-8F5398D6EAFC}"/>
          </ac:spMkLst>
        </pc:spChg>
        <pc:spChg chg="add del mod">
          <ac:chgData name="menna tallah khaled" userId="53b923d444150970" providerId="LiveId" clId="{20E73FF7-0157-4746-8A20-A70B5FABDCCE}" dt="2024-09-21T15:42:32.526" v="1636"/>
          <ac:spMkLst>
            <pc:docMk/>
            <pc:sldMk cId="1016867697" sldId="259"/>
            <ac:spMk id="6" creationId="{0BDA0A54-A2D4-70FC-3F19-7F458A727342}"/>
          </ac:spMkLst>
        </pc:spChg>
        <pc:spChg chg="del mod">
          <ac:chgData name="menna tallah khaled" userId="53b923d444150970" providerId="LiveId" clId="{20E73FF7-0157-4746-8A20-A70B5FABDCCE}" dt="2024-09-21T15:12:37.302" v="1577" actId="21"/>
          <ac:spMkLst>
            <pc:docMk/>
            <pc:sldMk cId="1016867697" sldId="259"/>
            <ac:spMk id="11" creationId="{ECB26A57-0CB7-BE5E-5597-34792E15F9C4}"/>
          </ac:spMkLst>
        </pc:spChg>
        <pc:spChg chg="del mod">
          <ac:chgData name="menna tallah khaled" userId="53b923d444150970" providerId="LiveId" clId="{20E73FF7-0157-4746-8A20-A70B5FABDCCE}" dt="2024-09-21T15:12:37.319" v="1579"/>
          <ac:spMkLst>
            <pc:docMk/>
            <pc:sldMk cId="1016867697" sldId="259"/>
            <ac:spMk id="12" creationId="{F664D192-F5DF-2D45-F8E7-B29112335C96}"/>
          </ac:spMkLst>
        </pc:spChg>
        <pc:picChg chg="add del mod">
          <ac:chgData name="menna tallah khaled" userId="53b923d444150970" providerId="LiveId" clId="{20E73FF7-0157-4746-8A20-A70B5FABDCCE}" dt="2024-09-21T17:33:30.915" v="3019" actId="21"/>
          <ac:picMkLst>
            <pc:docMk/>
            <pc:sldMk cId="1016867697" sldId="259"/>
            <ac:picMk id="5" creationId="{7A6B84BA-FEB3-6FFD-D3A0-1C72D8082422}"/>
          </ac:picMkLst>
        </pc:picChg>
      </pc:sldChg>
      <pc:sldChg chg="delSp modSp mod modAnim">
        <pc:chgData name="menna tallah khaled" userId="53b923d444150970" providerId="LiveId" clId="{20E73FF7-0157-4746-8A20-A70B5FABDCCE}" dt="2024-09-21T22:52:18.477" v="4879"/>
        <pc:sldMkLst>
          <pc:docMk/>
          <pc:sldMk cId="3357983143" sldId="260"/>
        </pc:sldMkLst>
        <pc:spChg chg="mod">
          <ac:chgData name="menna tallah khaled" userId="53b923d444150970" providerId="LiveId" clId="{20E73FF7-0157-4746-8A20-A70B5FABDCCE}" dt="2024-09-21T21:31:13.635" v="3791" actId="1076"/>
          <ac:spMkLst>
            <pc:docMk/>
            <pc:sldMk cId="3357983143" sldId="260"/>
            <ac:spMk id="7" creationId="{FA39D7D1-C5F6-31F2-BA8C-912F8BE1CE70}"/>
          </ac:spMkLst>
        </pc:spChg>
        <pc:spChg chg="del mod">
          <ac:chgData name="menna tallah khaled" userId="53b923d444150970" providerId="LiveId" clId="{20E73FF7-0157-4746-8A20-A70B5FABDCCE}" dt="2024-09-21T21:30:23.636" v="3777" actId="21"/>
          <ac:spMkLst>
            <pc:docMk/>
            <pc:sldMk cId="3357983143" sldId="260"/>
            <ac:spMk id="8" creationId="{B674306D-9113-69CC-2CC4-1DA47476F6A1}"/>
          </ac:spMkLst>
        </pc:spChg>
        <pc:picChg chg="mod">
          <ac:chgData name="menna tallah khaled" userId="53b923d444150970" providerId="LiveId" clId="{20E73FF7-0157-4746-8A20-A70B5FABDCCE}" dt="2024-09-21T21:30:37.589" v="3781" actId="14100"/>
          <ac:picMkLst>
            <pc:docMk/>
            <pc:sldMk cId="3357983143" sldId="260"/>
            <ac:picMk id="2050" creationId="{2D77D3DE-8C29-2134-2827-6EAC9B787654}"/>
          </ac:picMkLst>
        </pc:picChg>
      </pc:sldChg>
      <pc:sldChg chg="del">
        <pc:chgData name="menna tallah khaled" userId="53b923d444150970" providerId="LiveId" clId="{20E73FF7-0157-4746-8A20-A70B5FABDCCE}" dt="2024-09-21T21:38:50.559" v="3832" actId="2696"/>
        <pc:sldMkLst>
          <pc:docMk/>
          <pc:sldMk cId="512557756" sldId="261"/>
        </pc:sldMkLst>
      </pc:sldChg>
      <pc:sldChg chg="addSp delSp modSp mod ord modAnim">
        <pc:chgData name="menna tallah khaled" userId="53b923d444150970" providerId="LiveId" clId="{20E73FF7-0157-4746-8A20-A70B5FABDCCE}" dt="2024-09-21T23:11:45.302" v="5038"/>
        <pc:sldMkLst>
          <pc:docMk/>
          <pc:sldMk cId="3792055491" sldId="262"/>
        </pc:sldMkLst>
        <pc:spChg chg="mod">
          <ac:chgData name="menna tallah khaled" userId="53b923d444150970" providerId="LiveId" clId="{20E73FF7-0157-4746-8A20-A70B5FABDCCE}" dt="2024-09-21T22:13:49.397" v="4283" actId="1076"/>
          <ac:spMkLst>
            <pc:docMk/>
            <pc:sldMk cId="3792055491" sldId="262"/>
            <ac:spMk id="2" creationId="{A27CE23B-5A75-615E-1BBF-18896BE1DBBC}"/>
          </ac:spMkLst>
        </pc:spChg>
        <pc:spChg chg="add del mod">
          <ac:chgData name="menna tallah khaled" userId="53b923d444150970" providerId="LiveId" clId="{20E73FF7-0157-4746-8A20-A70B5FABDCCE}" dt="2024-09-21T22:01:31.467" v="4206" actId="26606"/>
          <ac:spMkLst>
            <pc:docMk/>
            <pc:sldMk cId="3792055491" sldId="262"/>
            <ac:spMk id="3" creationId="{D2C49678-4668-8D32-8887-0DE0C76AF146}"/>
          </ac:spMkLst>
        </pc:spChg>
        <pc:spChg chg="add mod">
          <ac:chgData name="menna tallah khaled" userId="53b923d444150970" providerId="LiveId" clId="{20E73FF7-0157-4746-8A20-A70B5FABDCCE}" dt="2024-09-21T22:11:40.892" v="4272"/>
          <ac:spMkLst>
            <pc:docMk/>
            <pc:sldMk cId="3792055491" sldId="262"/>
            <ac:spMk id="6" creationId="{A2E4C49D-436C-DDD2-2E93-340A7A40DBEB}"/>
          </ac:spMkLst>
        </pc:spChg>
        <pc:spChg chg="add mod">
          <ac:chgData name="menna tallah khaled" userId="53b923d444150970" providerId="LiveId" clId="{20E73FF7-0157-4746-8A20-A70B5FABDCCE}" dt="2024-09-21T22:11:40.892" v="4272"/>
          <ac:spMkLst>
            <pc:docMk/>
            <pc:sldMk cId="3792055491" sldId="262"/>
            <ac:spMk id="9" creationId="{B519C054-1F0E-1803-4774-01D158865E69}"/>
          </ac:spMkLst>
        </pc:spChg>
        <pc:spChg chg="add del mod">
          <ac:chgData name="menna tallah khaled" userId="53b923d444150970" providerId="LiveId" clId="{20E73FF7-0157-4746-8A20-A70B5FABDCCE}" dt="2024-09-21T22:12:15.807" v="4275" actId="478"/>
          <ac:spMkLst>
            <pc:docMk/>
            <pc:sldMk cId="3792055491" sldId="262"/>
            <ac:spMk id="15" creationId="{15205E51-0E7C-CDE2-E2E6-325320CE5A43}"/>
          </ac:spMkLst>
        </pc:spChg>
        <pc:spChg chg="add mod">
          <ac:chgData name="menna tallah khaled" userId="53b923d444150970" providerId="LiveId" clId="{20E73FF7-0157-4746-8A20-A70B5FABDCCE}" dt="2024-09-21T22:11:40.892" v="4272"/>
          <ac:spMkLst>
            <pc:docMk/>
            <pc:sldMk cId="3792055491" sldId="262"/>
            <ac:spMk id="17" creationId="{9646325C-C717-3E13-7FC1-9B62FD2927A8}"/>
          </ac:spMkLst>
        </pc:spChg>
        <pc:spChg chg="add mod">
          <ac:chgData name="menna tallah khaled" userId="53b923d444150970" providerId="LiveId" clId="{20E73FF7-0157-4746-8A20-A70B5FABDCCE}" dt="2024-09-21T22:11:40.892" v="4272"/>
          <ac:spMkLst>
            <pc:docMk/>
            <pc:sldMk cId="3792055491" sldId="262"/>
            <ac:spMk id="19" creationId="{E7A34BC9-5C3D-65EB-074B-7F38AC9ED396}"/>
          </ac:spMkLst>
        </pc:spChg>
        <pc:spChg chg="del mod">
          <ac:chgData name="menna tallah khaled" userId="53b923d444150970" providerId="LiveId" clId="{20E73FF7-0157-4746-8A20-A70B5FABDCCE}" dt="2024-09-21T21:46:36.544" v="3855"/>
          <ac:spMkLst>
            <pc:docMk/>
            <pc:sldMk cId="3792055491" sldId="262"/>
            <ac:spMk id="23" creationId="{45D81C75-A65F-B49D-0FA9-78A07CB381FD}"/>
          </ac:spMkLst>
        </pc:spChg>
        <pc:spChg chg="add mod">
          <ac:chgData name="menna tallah khaled" userId="53b923d444150970" providerId="LiveId" clId="{20E73FF7-0157-4746-8A20-A70B5FABDCCE}" dt="2024-09-21T22:11:40.892" v="4272"/>
          <ac:spMkLst>
            <pc:docMk/>
            <pc:sldMk cId="3792055491" sldId="262"/>
            <ac:spMk id="25" creationId="{061EB179-D974-98E4-BA3D-8F3D7AF951BD}"/>
          </ac:spMkLst>
        </pc:spChg>
        <pc:spChg chg="add mod">
          <ac:chgData name="menna tallah khaled" userId="53b923d444150970" providerId="LiveId" clId="{20E73FF7-0157-4746-8A20-A70B5FABDCCE}" dt="2024-09-21T22:11:40.892" v="4272"/>
          <ac:spMkLst>
            <pc:docMk/>
            <pc:sldMk cId="3792055491" sldId="262"/>
            <ac:spMk id="27" creationId="{108369BB-DF5D-F146-9ABE-C736B549B474}"/>
          </ac:spMkLst>
        </pc:spChg>
        <pc:spChg chg="add mod">
          <ac:chgData name="menna tallah khaled" userId="53b923d444150970" providerId="LiveId" clId="{20E73FF7-0157-4746-8A20-A70B5FABDCCE}" dt="2024-09-21T22:11:40.892" v="4272"/>
          <ac:spMkLst>
            <pc:docMk/>
            <pc:sldMk cId="3792055491" sldId="262"/>
            <ac:spMk id="29" creationId="{687D30F8-1EAC-DEA2-7B31-95CA7BC8207E}"/>
          </ac:spMkLst>
        </pc:spChg>
        <pc:spChg chg="add mod">
          <ac:chgData name="menna tallah khaled" userId="53b923d444150970" providerId="LiveId" clId="{20E73FF7-0157-4746-8A20-A70B5FABDCCE}" dt="2024-09-21T22:11:40.892" v="4272"/>
          <ac:spMkLst>
            <pc:docMk/>
            <pc:sldMk cId="3792055491" sldId="262"/>
            <ac:spMk id="31" creationId="{E81FE587-76E4-0B7E-9112-9B92735225F4}"/>
          </ac:spMkLst>
        </pc:spChg>
        <pc:spChg chg="add del mod">
          <ac:chgData name="menna tallah khaled" userId="53b923d444150970" providerId="LiveId" clId="{20E73FF7-0157-4746-8A20-A70B5FABDCCE}" dt="2024-09-21T22:13:11.046" v="4278" actId="478"/>
          <ac:spMkLst>
            <pc:docMk/>
            <pc:sldMk cId="3792055491" sldId="262"/>
            <ac:spMk id="33" creationId="{8624CCEA-1825-D56C-30DE-1F2833CD6578}"/>
          </ac:spMkLst>
        </pc:spChg>
        <pc:spChg chg="add del mod">
          <ac:chgData name="menna tallah khaled" userId="53b923d444150970" providerId="LiveId" clId="{20E73FF7-0157-4746-8A20-A70B5FABDCCE}" dt="2024-09-21T22:13:11.046" v="4278" actId="478"/>
          <ac:spMkLst>
            <pc:docMk/>
            <pc:sldMk cId="3792055491" sldId="262"/>
            <ac:spMk id="35" creationId="{766E8EAD-60C0-3947-050C-D7A5E3568184}"/>
          </ac:spMkLst>
        </pc:spChg>
        <pc:spChg chg="add del mod">
          <ac:chgData name="menna tallah khaled" userId="53b923d444150970" providerId="LiveId" clId="{20E73FF7-0157-4746-8A20-A70B5FABDCCE}" dt="2024-09-21T22:13:11.046" v="4278" actId="478"/>
          <ac:spMkLst>
            <pc:docMk/>
            <pc:sldMk cId="3792055491" sldId="262"/>
            <ac:spMk id="38" creationId="{BBB36E6B-182D-7FE1-29CC-D28CBFFAC637}"/>
          </ac:spMkLst>
        </pc:spChg>
        <pc:spChg chg="add del mod">
          <ac:chgData name="menna tallah khaled" userId="53b923d444150970" providerId="LiveId" clId="{20E73FF7-0157-4746-8A20-A70B5FABDCCE}" dt="2024-09-21T22:13:11.046" v="4278" actId="478"/>
          <ac:spMkLst>
            <pc:docMk/>
            <pc:sldMk cId="3792055491" sldId="262"/>
            <ac:spMk id="39" creationId="{6D20A00C-ACB8-0788-1448-FFCAAB2DA241}"/>
          </ac:spMkLst>
        </pc:spChg>
        <pc:spChg chg="add mod">
          <ac:chgData name="menna tallah khaled" userId="53b923d444150970" providerId="LiveId" clId="{20E73FF7-0157-4746-8A20-A70B5FABDCCE}" dt="2024-09-21T22:12:24.903" v="4276"/>
          <ac:spMkLst>
            <pc:docMk/>
            <pc:sldMk cId="3792055491" sldId="262"/>
            <ac:spMk id="41" creationId="{7A6AE973-446C-3678-7D35-E7DFD6FE04AC}"/>
          </ac:spMkLst>
        </pc:spChg>
        <pc:spChg chg="add mod">
          <ac:chgData name="menna tallah khaled" userId="53b923d444150970" providerId="LiveId" clId="{20E73FF7-0157-4746-8A20-A70B5FABDCCE}" dt="2024-09-21T22:12:24.903" v="4276"/>
          <ac:spMkLst>
            <pc:docMk/>
            <pc:sldMk cId="3792055491" sldId="262"/>
            <ac:spMk id="42" creationId="{72A7C595-768F-FEC7-4795-F85B7946BBF7}"/>
          </ac:spMkLst>
        </pc:spChg>
        <pc:spChg chg="add mod">
          <ac:chgData name="menna tallah khaled" userId="53b923d444150970" providerId="LiveId" clId="{20E73FF7-0157-4746-8A20-A70B5FABDCCE}" dt="2024-09-21T22:12:24.903" v="4276"/>
          <ac:spMkLst>
            <pc:docMk/>
            <pc:sldMk cId="3792055491" sldId="262"/>
            <ac:spMk id="43" creationId="{7648CFAC-19EC-600A-5310-119F338F3F2E}"/>
          </ac:spMkLst>
        </pc:spChg>
        <pc:spChg chg="add mod">
          <ac:chgData name="menna tallah khaled" userId="53b923d444150970" providerId="LiveId" clId="{20E73FF7-0157-4746-8A20-A70B5FABDCCE}" dt="2024-09-21T22:12:24.903" v="4276"/>
          <ac:spMkLst>
            <pc:docMk/>
            <pc:sldMk cId="3792055491" sldId="262"/>
            <ac:spMk id="44" creationId="{8DDBB580-6C17-7E02-C3B1-98D319635ECC}"/>
          </ac:spMkLst>
        </pc:spChg>
        <pc:spChg chg="add mod">
          <ac:chgData name="menna tallah khaled" userId="53b923d444150970" providerId="LiveId" clId="{20E73FF7-0157-4746-8A20-A70B5FABDCCE}" dt="2024-09-21T22:12:43.546" v="4277" actId="571"/>
          <ac:spMkLst>
            <pc:docMk/>
            <pc:sldMk cId="3792055491" sldId="262"/>
            <ac:spMk id="45" creationId="{9F5ADCB5-82D4-E2E7-B3B6-382BBE378C35}"/>
          </ac:spMkLst>
        </pc:spChg>
        <pc:spChg chg="add mod">
          <ac:chgData name="menna tallah khaled" userId="53b923d444150970" providerId="LiveId" clId="{20E73FF7-0157-4746-8A20-A70B5FABDCCE}" dt="2024-09-21T22:12:43.546" v="4277" actId="571"/>
          <ac:spMkLst>
            <pc:docMk/>
            <pc:sldMk cId="3792055491" sldId="262"/>
            <ac:spMk id="46" creationId="{6C67B30A-2D5E-E2F2-4F63-8DB0B0689F72}"/>
          </ac:spMkLst>
        </pc:spChg>
        <pc:spChg chg="mod">
          <ac:chgData name="menna tallah khaled" userId="53b923d444150970" providerId="LiveId" clId="{20E73FF7-0157-4746-8A20-A70B5FABDCCE}" dt="2024-09-21T22:12:43.546" v="4277" actId="571"/>
          <ac:spMkLst>
            <pc:docMk/>
            <pc:sldMk cId="3792055491" sldId="262"/>
            <ac:spMk id="48" creationId="{FA72163B-0EE5-5F0B-2492-D049D26C4114}"/>
          </ac:spMkLst>
        </pc:spChg>
        <pc:spChg chg="mod">
          <ac:chgData name="menna tallah khaled" userId="53b923d444150970" providerId="LiveId" clId="{20E73FF7-0157-4746-8A20-A70B5FABDCCE}" dt="2024-09-21T22:14:42.920" v="4289" actId="1076"/>
          <ac:spMkLst>
            <pc:docMk/>
            <pc:sldMk cId="3792055491" sldId="262"/>
            <ac:spMk id="49" creationId="{6CD89001-D16C-47AA-CE95-3ACBABF5DE78}"/>
          </ac:spMkLst>
        </pc:spChg>
        <pc:spChg chg="add mod">
          <ac:chgData name="menna tallah khaled" userId="53b923d444150970" providerId="LiveId" clId="{20E73FF7-0157-4746-8A20-A70B5FABDCCE}" dt="2024-09-21T22:12:43.546" v="4277" actId="571"/>
          <ac:spMkLst>
            <pc:docMk/>
            <pc:sldMk cId="3792055491" sldId="262"/>
            <ac:spMk id="50" creationId="{A5EF4805-09F5-6842-370C-E5F18DBF2A2B}"/>
          </ac:spMkLst>
        </pc:spChg>
        <pc:spChg chg="add mod">
          <ac:chgData name="menna tallah khaled" userId="53b923d444150970" providerId="LiveId" clId="{20E73FF7-0157-4746-8A20-A70B5FABDCCE}" dt="2024-09-21T22:12:43.546" v="4277" actId="571"/>
          <ac:spMkLst>
            <pc:docMk/>
            <pc:sldMk cId="3792055491" sldId="262"/>
            <ac:spMk id="51" creationId="{13ADAE7F-A685-3A03-52B8-2676188EBA46}"/>
          </ac:spMkLst>
        </pc:spChg>
        <pc:spChg chg="mod">
          <ac:chgData name="menna tallah khaled" userId="53b923d444150970" providerId="LiveId" clId="{20E73FF7-0157-4746-8A20-A70B5FABDCCE}" dt="2024-09-21T22:12:43.546" v="4277" actId="571"/>
          <ac:spMkLst>
            <pc:docMk/>
            <pc:sldMk cId="3792055491" sldId="262"/>
            <ac:spMk id="53" creationId="{B965A705-E6A7-9B2F-A5BF-C9B09B171026}"/>
          </ac:spMkLst>
        </pc:spChg>
        <pc:spChg chg="mod">
          <ac:chgData name="menna tallah khaled" userId="53b923d444150970" providerId="LiveId" clId="{20E73FF7-0157-4746-8A20-A70B5FABDCCE}" dt="2024-09-21T22:14:36.971" v="4288" actId="1076"/>
          <ac:spMkLst>
            <pc:docMk/>
            <pc:sldMk cId="3792055491" sldId="262"/>
            <ac:spMk id="54" creationId="{4873EC04-81F9-6CFD-AC30-37EEAA0ED6D2}"/>
          </ac:spMkLst>
        </pc:spChg>
        <pc:spChg chg="add mod">
          <ac:chgData name="menna tallah khaled" userId="53b923d444150970" providerId="LiveId" clId="{20E73FF7-0157-4746-8A20-A70B5FABDCCE}" dt="2024-09-21T22:56:27.823" v="4901" actId="1076"/>
          <ac:spMkLst>
            <pc:docMk/>
            <pc:sldMk cId="3792055491" sldId="262"/>
            <ac:spMk id="55" creationId="{E6BC8FB7-3C10-E341-0626-42BF9A275B2C}"/>
          </ac:spMkLst>
        </pc:spChg>
        <pc:spChg chg="add mod">
          <ac:chgData name="menna tallah khaled" userId="53b923d444150970" providerId="LiveId" clId="{20E73FF7-0157-4746-8A20-A70B5FABDCCE}" dt="2024-09-21T22:56:27.823" v="4901" actId="1076"/>
          <ac:spMkLst>
            <pc:docMk/>
            <pc:sldMk cId="3792055491" sldId="262"/>
            <ac:spMk id="56" creationId="{7A864A6C-6B57-8700-370C-615884E17753}"/>
          </ac:spMkLst>
        </pc:spChg>
        <pc:spChg chg="add mod">
          <ac:chgData name="menna tallah khaled" userId="53b923d444150970" providerId="LiveId" clId="{20E73FF7-0157-4746-8A20-A70B5FABDCCE}" dt="2024-09-21T22:56:17.867" v="4900"/>
          <ac:spMkLst>
            <pc:docMk/>
            <pc:sldMk cId="3792055491" sldId="262"/>
            <ac:spMk id="58" creationId="{81A01A52-0F06-AFBA-FCEC-35C6853AC6DA}"/>
          </ac:spMkLst>
        </pc:spChg>
        <pc:spChg chg="add mod">
          <ac:chgData name="menna tallah khaled" userId="53b923d444150970" providerId="LiveId" clId="{20E73FF7-0157-4746-8A20-A70B5FABDCCE}" dt="2024-09-21T22:56:17.867" v="4900"/>
          <ac:spMkLst>
            <pc:docMk/>
            <pc:sldMk cId="3792055491" sldId="262"/>
            <ac:spMk id="59" creationId="{E17DA50B-BCDE-FAF3-FE17-10E03A1DC10A}"/>
          </ac:spMkLst>
        </pc:spChg>
        <pc:grpChg chg="add mod">
          <ac:chgData name="menna tallah khaled" userId="53b923d444150970" providerId="LiveId" clId="{20E73FF7-0157-4746-8A20-A70B5FABDCCE}" dt="2024-09-21T22:11:40.892" v="4272"/>
          <ac:grpSpMkLst>
            <pc:docMk/>
            <pc:sldMk cId="3792055491" sldId="262"/>
            <ac:grpSpMk id="13" creationId="{D0F839F4-B1E2-F201-3F15-0532C8CB4ABF}"/>
          </ac:grpSpMkLst>
        </pc:grpChg>
        <pc:grpChg chg="add mod">
          <ac:chgData name="menna tallah khaled" userId="53b923d444150970" providerId="LiveId" clId="{20E73FF7-0157-4746-8A20-A70B5FABDCCE}" dt="2024-09-21T22:11:40.892" v="4272"/>
          <ac:grpSpMkLst>
            <pc:docMk/>
            <pc:sldMk cId="3792055491" sldId="262"/>
            <ac:grpSpMk id="21" creationId="{BB3B81B5-21A0-849F-A06A-097E5FDD185F}"/>
          </ac:grpSpMkLst>
        </pc:grpChg>
        <pc:grpChg chg="add del mod">
          <ac:chgData name="menna tallah khaled" userId="53b923d444150970" providerId="LiveId" clId="{20E73FF7-0157-4746-8A20-A70B5FABDCCE}" dt="2024-09-21T22:13:11.046" v="4278" actId="478"/>
          <ac:grpSpMkLst>
            <pc:docMk/>
            <pc:sldMk cId="3792055491" sldId="262"/>
            <ac:grpSpMk id="37" creationId="{FDA336EF-A6B1-5E52-7DB1-0351802E8B1B}"/>
          </ac:grpSpMkLst>
        </pc:grpChg>
        <pc:grpChg chg="add del mod">
          <ac:chgData name="menna tallah khaled" userId="53b923d444150970" providerId="LiveId" clId="{20E73FF7-0157-4746-8A20-A70B5FABDCCE}" dt="2024-09-21T22:13:11.046" v="4278" actId="478"/>
          <ac:grpSpMkLst>
            <pc:docMk/>
            <pc:sldMk cId="3792055491" sldId="262"/>
            <ac:grpSpMk id="40" creationId="{B0E0AB6F-1282-2533-BFC2-A14CFCEF6BCA}"/>
          </ac:grpSpMkLst>
        </pc:grpChg>
        <pc:grpChg chg="add mod">
          <ac:chgData name="menna tallah khaled" userId="53b923d444150970" providerId="LiveId" clId="{20E73FF7-0157-4746-8A20-A70B5FABDCCE}" dt="2024-09-21T22:12:43.546" v="4277" actId="571"/>
          <ac:grpSpMkLst>
            <pc:docMk/>
            <pc:sldMk cId="3792055491" sldId="262"/>
            <ac:grpSpMk id="47" creationId="{EDBE8835-E204-3111-EFC3-8F603C5B8A7B}"/>
          </ac:grpSpMkLst>
        </pc:grpChg>
        <pc:grpChg chg="add mod">
          <ac:chgData name="menna tallah khaled" userId="53b923d444150970" providerId="LiveId" clId="{20E73FF7-0157-4746-8A20-A70B5FABDCCE}" dt="2024-09-21T22:12:43.546" v="4277" actId="571"/>
          <ac:grpSpMkLst>
            <pc:docMk/>
            <pc:sldMk cId="3792055491" sldId="262"/>
            <ac:grpSpMk id="52" creationId="{277B7801-43EF-3DCC-0C11-88A65CC79AEB}"/>
          </ac:grpSpMkLst>
        </pc:grpChg>
        <pc:grpChg chg="add mod">
          <ac:chgData name="menna tallah khaled" userId="53b923d444150970" providerId="LiveId" clId="{20E73FF7-0157-4746-8A20-A70B5FABDCCE}" dt="2024-09-21T22:56:27.823" v="4901" actId="1076"/>
          <ac:grpSpMkLst>
            <pc:docMk/>
            <pc:sldMk cId="3792055491" sldId="262"/>
            <ac:grpSpMk id="57" creationId="{42CF10F1-F37F-F2B8-B783-59606B0CC649}"/>
          </ac:grpSpMkLst>
        </pc:grpChg>
        <pc:graphicFrameChg chg="add del modGraphic">
          <ac:chgData name="menna tallah khaled" userId="53b923d444150970" providerId="LiveId" clId="{20E73FF7-0157-4746-8A20-A70B5FABDCCE}" dt="2024-09-21T21:59:56.453" v="4189" actId="21"/>
          <ac:graphicFrameMkLst>
            <pc:docMk/>
            <pc:sldMk cId="3792055491" sldId="262"/>
            <ac:graphicFrameMk id="4" creationId="{4D29B6C1-E1B0-C6ED-D32B-2F6571DCEF6F}"/>
          </ac:graphicFrameMkLst>
        </pc:graphicFrameChg>
        <pc:graphicFrameChg chg="add del modGraphic">
          <ac:chgData name="menna tallah khaled" userId="53b923d444150970" providerId="LiveId" clId="{20E73FF7-0157-4746-8A20-A70B5FABDCCE}" dt="2024-09-21T22:00:45.540" v="4193" actId="21"/>
          <ac:graphicFrameMkLst>
            <pc:docMk/>
            <pc:sldMk cId="3792055491" sldId="262"/>
            <ac:graphicFrameMk id="5" creationId="{01BADAAE-51C7-8D96-AA25-8200AB33F41F}"/>
          </ac:graphicFrameMkLst>
        </pc:graphicFrameChg>
        <pc:graphicFrameChg chg="add del">
          <ac:chgData name="menna tallah khaled" userId="53b923d444150970" providerId="LiveId" clId="{20E73FF7-0157-4746-8A20-A70B5FABDCCE}" dt="2024-09-21T22:01:05.380" v="4195" actId="26606"/>
          <ac:graphicFrameMkLst>
            <pc:docMk/>
            <pc:sldMk cId="3792055491" sldId="262"/>
            <ac:graphicFrameMk id="24" creationId="{730B39A3-B87D-4F9D-0158-374B0646D3C2}"/>
          </ac:graphicFrameMkLst>
        </pc:graphicFrameChg>
        <pc:graphicFrameChg chg="add del">
          <ac:chgData name="menna tallah khaled" userId="53b923d444150970" providerId="LiveId" clId="{20E73FF7-0157-4746-8A20-A70B5FABDCCE}" dt="2024-09-21T22:01:09.017" v="4197" actId="26606"/>
          <ac:graphicFrameMkLst>
            <pc:docMk/>
            <pc:sldMk cId="3792055491" sldId="262"/>
            <ac:graphicFrameMk id="26" creationId="{76F99AF7-F275-0D3D-B87D-63E0F2DD5C27}"/>
          </ac:graphicFrameMkLst>
        </pc:graphicFrameChg>
        <pc:graphicFrameChg chg="add del">
          <ac:chgData name="menna tallah khaled" userId="53b923d444150970" providerId="LiveId" clId="{20E73FF7-0157-4746-8A20-A70B5FABDCCE}" dt="2024-09-21T22:01:10.209" v="4199" actId="26606"/>
          <ac:graphicFrameMkLst>
            <pc:docMk/>
            <pc:sldMk cId="3792055491" sldId="262"/>
            <ac:graphicFrameMk id="28" creationId="{C80C1201-5DC2-9A66-0DA9-1CE36DA22A8C}"/>
          </ac:graphicFrameMkLst>
        </pc:graphicFrameChg>
        <pc:graphicFrameChg chg="add del">
          <ac:chgData name="menna tallah khaled" userId="53b923d444150970" providerId="LiveId" clId="{20E73FF7-0157-4746-8A20-A70B5FABDCCE}" dt="2024-09-21T22:01:18.557" v="4201" actId="26606"/>
          <ac:graphicFrameMkLst>
            <pc:docMk/>
            <pc:sldMk cId="3792055491" sldId="262"/>
            <ac:graphicFrameMk id="30" creationId="{76F99AF7-F275-0D3D-B87D-63E0F2DD5C27}"/>
          </ac:graphicFrameMkLst>
        </pc:graphicFrameChg>
        <pc:graphicFrameChg chg="add del">
          <ac:chgData name="menna tallah khaled" userId="53b923d444150970" providerId="LiveId" clId="{20E73FF7-0157-4746-8A20-A70B5FABDCCE}" dt="2024-09-21T22:01:27.692" v="4203" actId="26606"/>
          <ac:graphicFrameMkLst>
            <pc:docMk/>
            <pc:sldMk cId="3792055491" sldId="262"/>
            <ac:graphicFrameMk id="32" creationId="{730B39A3-B87D-4F9D-0158-374B0646D3C2}"/>
          </ac:graphicFrameMkLst>
        </pc:graphicFrameChg>
        <pc:graphicFrameChg chg="add del">
          <ac:chgData name="menna tallah khaled" userId="53b923d444150970" providerId="LiveId" clId="{20E73FF7-0157-4746-8A20-A70B5FABDCCE}" dt="2024-09-21T22:01:31.433" v="4205" actId="26606"/>
          <ac:graphicFrameMkLst>
            <pc:docMk/>
            <pc:sldMk cId="3792055491" sldId="262"/>
            <ac:graphicFrameMk id="34" creationId="{76F99AF7-F275-0D3D-B87D-63E0F2DD5C27}"/>
          </ac:graphicFrameMkLst>
        </pc:graphicFrameChg>
        <pc:graphicFrameChg chg="add del mod modGraphic">
          <ac:chgData name="menna tallah khaled" userId="53b923d444150970" providerId="LiveId" clId="{20E73FF7-0157-4746-8A20-A70B5FABDCCE}" dt="2024-09-21T22:56:58.196" v="4903"/>
          <ac:graphicFrameMkLst>
            <pc:docMk/>
            <pc:sldMk cId="3792055491" sldId="262"/>
            <ac:graphicFrameMk id="36" creationId="{730B39A3-B87D-4F9D-0158-374B0646D3C2}"/>
          </ac:graphicFrameMkLst>
        </pc:graphicFrameChg>
        <pc:picChg chg="mod">
          <ac:chgData name="menna tallah khaled" userId="53b923d444150970" providerId="LiveId" clId="{20E73FF7-0157-4746-8A20-A70B5FABDCCE}" dt="2024-09-21T22:13:34.589" v="4280" actId="14100"/>
          <ac:picMkLst>
            <pc:docMk/>
            <pc:sldMk cId="3792055491" sldId="262"/>
            <ac:picMk id="7" creationId="{9ABCC5F7-E070-A563-D7AD-9076BE2A4A2F}"/>
          </ac:picMkLst>
        </pc:picChg>
        <pc:picChg chg="mod">
          <ac:chgData name="menna tallah khaled" userId="53b923d444150970" providerId="LiveId" clId="{20E73FF7-0157-4746-8A20-A70B5FABDCCE}" dt="2024-09-21T22:13:40.964" v="4282" actId="1076"/>
          <ac:picMkLst>
            <pc:docMk/>
            <pc:sldMk cId="3792055491" sldId="262"/>
            <ac:picMk id="11" creationId="{6F311172-5751-01EF-03D2-92D6B65D03D7}"/>
          </ac:picMkLst>
        </pc:picChg>
      </pc:sldChg>
      <pc:sldChg chg="addSp delSp modSp mod">
        <pc:chgData name="menna tallah khaled" userId="53b923d444150970" providerId="LiveId" clId="{20E73FF7-0157-4746-8A20-A70B5FABDCCE}" dt="2024-09-21T22:45:12.110" v="4828" actId="26606"/>
        <pc:sldMkLst>
          <pc:docMk/>
          <pc:sldMk cId="133307529" sldId="263"/>
        </pc:sldMkLst>
        <pc:spChg chg="mod">
          <ac:chgData name="menna tallah khaled" userId="53b923d444150970" providerId="LiveId" clId="{20E73FF7-0157-4746-8A20-A70B5FABDCCE}" dt="2024-09-21T22:45:12.110" v="4828" actId="26606"/>
          <ac:spMkLst>
            <pc:docMk/>
            <pc:sldMk cId="133307529" sldId="263"/>
            <ac:spMk id="2" creationId="{D17BBD74-84D2-DA9B-C862-D921201C611B}"/>
          </ac:spMkLst>
        </pc:spChg>
        <pc:spChg chg="add del">
          <ac:chgData name="menna tallah khaled" userId="53b923d444150970" providerId="LiveId" clId="{20E73FF7-0157-4746-8A20-A70B5FABDCCE}" dt="2024-09-21T22:45:12.110" v="4828" actId="26606"/>
          <ac:spMkLst>
            <pc:docMk/>
            <pc:sldMk cId="133307529" sldId="263"/>
            <ac:spMk id="8" creationId="{DEE2AD96-B495-4E06-9291-B71706F728CB}"/>
          </ac:spMkLst>
        </pc:spChg>
        <pc:spChg chg="add del">
          <ac:chgData name="menna tallah khaled" userId="53b923d444150970" providerId="LiveId" clId="{20E73FF7-0157-4746-8A20-A70B5FABDCCE}" dt="2024-09-21T22:45:12.110" v="4828" actId="26606"/>
          <ac:spMkLst>
            <pc:docMk/>
            <pc:sldMk cId="133307529" sldId="263"/>
            <ac:spMk id="10" creationId="{53CF6D67-C5A8-4ADD-9E8E-1E38CA1D3166}"/>
          </ac:spMkLst>
        </pc:spChg>
        <pc:spChg chg="add del">
          <ac:chgData name="menna tallah khaled" userId="53b923d444150970" providerId="LiveId" clId="{20E73FF7-0157-4746-8A20-A70B5FABDCCE}" dt="2024-09-21T22:45:12.110" v="4828" actId="26606"/>
          <ac:spMkLst>
            <pc:docMk/>
            <pc:sldMk cId="133307529" sldId="263"/>
            <ac:spMk id="12" creationId="{86909FA0-B515-4681-B7A8-FA281D133B94}"/>
          </ac:spMkLst>
        </pc:spChg>
        <pc:spChg chg="add del">
          <ac:chgData name="menna tallah khaled" userId="53b923d444150970" providerId="LiveId" clId="{20E73FF7-0157-4746-8A20-A70B5FABDCCE}" dt="2024-09-21T22:45:12.110" v="4828" actId="26606"/>
          <ac:spMkLst>
            <pc:docMk/>
            <pc:sldMk cId="133307529" sldId="263"/>
            <ac:spMk id="14" creationId="{21C9FE86-FCC3-4A31-AA1C-C882262B7FE7}"/>
          </ac:spMkLst>
        </pc:spChg>
        <pc:spChg chg="add del">
          <ac:chgData name="menna tallah khaled" userId="53b923d444150970" providerId="LiveId" clId="{20E73FF7-0157-4746-8A20-A70B5FABDCCE}" dt="2024-09-21T22:45:12.110" v="4828" actId="26606"/>
          <ac:spMkLst>
            <pc:docMk/>
            <pc:sldMk cId="133307529" sldId="263"/>
            <ac:spMk id="16" creationId="{7D96243B-ECED-4B71-8E06-AE9A285EAD20}"/>
          </ac:spMkLst>
        </pc:spChg>
        <pc:spChg chg="mod">
          <ac:chgData name="menna tallah khaled" userId="53b923d444150970" providerId="LiveId" clId="{20E73FF7-0157-4746-8A20-A70B5FABDCCE}" dt="2024-09-21T22:45:12.110" v="4828" actId="26606"/>
          <ac:spMkLst>
            <pc:docMk/>
            <pc:sldMk cId="133307529" sldId="263"/>
            <ac:spMk id="17" creationId="{CE037B01-E103-4D9B-CEAD-86298243DEBF}"/>
          </ac:spMkLst>
        </pc:spChg>
        <pc:spChg chg="add del">
          <ac:chgData name="menna tallah khaled" userId="53b923d444150970" providerId="LiveId" clId="{20E73FF7-0157-4746-8A20-A70B5FABDCCE}" dt="2024-09-21T22:45:12.110" v="4828" actId="26606"/>
          <ac:spMkLst>
            <pc:docMk/>
            <pc:sldMk cId="133307529" sldId="263"/>
            <ac:spMk id="18" creationId="{A09989E4-EFDC-4A90-A633-E0525FB4139E}"/>
          </ac:spMkLst>
        </pc:spChg>
        <pc:spChg chg="add del">
          <ac:chgData name="menna tallah khaled" userId="53b923d444150970" providerId="LiveId" clId="{20E73FF7-0157-4746-8A20-A70B5FABDCCE}" dt="2024-09-21T22:45:12.110" v="4828" actId="26606"/>
          <ac:spMkLst>
            <pc:docMk/>
            <pc:sldMk cId="133307529" sldId="263"/>
            <ac:spMk id="23" creationId="{B95B9BA8-1D69-4796-85F5-B6D0BD52354B}"/>
          </ac:spMkLst>
        </pc:spChg>
        <pc:grpChg chg="add del">
          <ac:chgData name="menna tallah khaled" userId="53b923d444150970" providerId="LiveId" clId="{20E73FF7-0157-4746-8A20-A70B5FABDCCE}" dt="2024-09-21T22:45:12.110" v="4828" actId="26606"/>
          <ac:grpSpMkLst>
            <pc:docMk/>
            <pc:sldMk cId="133307529" sldId="263"/>
            <ac:grpSpMk id="25" creationId="{5F892E19-92E7-4BB2-8C3F-DBDFE8D9D324}"/>
          </ac:grpSpMkLst>
        </pc:grpChg>
      </pc:sldChg>
      <pc:sldChg chg="modAnim">
        <pc:chgData name="menna tallah khaled" userId="53b923d444150970" providerId="LiveId" clId="{20E73FF7-0157-4746-8A20-A70B5FABDCCE}" dt="2024-09-21T23:01:54.045" v="4946"/>
        <pc:sldMkLst>
          <pc:docMk/>
          <pc:sldMk cId="2566886189" sldId="264"/>
        </pc:sldMkLst>
      </pc:sldChg>
      <pc:sldChg chg="del">
        <pc:chgData name="menna tallah khaled" userId="53b923d444150970" providerId="LiveId" clId="{20E73FF7-0157-4746-8A20-A70B5FABDCCE}" dt="2024-09-21T12:58:09.098" v="129" actId="2696"/>
        <pc:sldMkLst>
          <pc:docMk/>
          <pc:sldMk cId="2187435206" sldId="265"/>
        </pc:sldMkLst>
      </pc:sldChg>
      <pc:sldChg chg="addSp delSp modSp new mod ord setBg modClrScheme delDesignElem chgLayout">
        <pc:chgData name="menna tallah khaled" userId="53b923d444150970" providerId="LiveId" clId="{20E73FF7-0157-4746-8A20-A70B5FABDCCE}" dt="2024-09-21T22:24:45.553" v="4403" actId="20578"/>
        <pc:sldMkLst>
          <pc:docMk/>
          <pc:sldMk cId="3734143791" sldId="265"/>
        </pc:sldMkLst>
        <pc:spChg chg="add del mod ord">
          <ac:chgData name="menna tallah khaled" userId="53b923d444150970" providerId="LiveId" clId="{20E73FF7-0157-4746-8A20-A70B5FABDCCE}" dt="2024-09-21T13:08:29.157" v="147" actId="21"/>
          <ac:spMkLst>
            <pc:docMk/>
            <pc:sldMk cId="3734143791" sldId="265"/>
            <ac:spMk id="2" creationId="{66AF7212-C14B-AFCA-FF09-4C8C163DDFD3}"/>
          </ac:spMkLst>
        </pc:spChg>
        <pc:spChg chg="del">
          <ac:chgData name="menna tallah khaled" userId="53b923d444150970" providerId="LiveId" clId="{20E73FF7-0157-4746-8A20-A70B5FABDCCE}" dt="2024-09-21T12:58:28.833" v="131" actId="26606"/>
          <ac:spMkLst>
            <pc:docMk/>
            <pc:sldMk cId="3734143791" sldId="265"/>
            <ac:spMk id="3" creationId="{D87185B7-5D7C-9F4A-5719-E03B0CD51AA3}"/>
          </ac:spMkLst>
        </pc:spChg>
        <pc:spChg chg="add del mod ord">
          <ac:chgData name="menna tallah khaled" userId="53b923d444150970" providerId="LiveId" clId="{20E73FF7-0157-4746-8A20-A70B5FABDCCE}" dt="2024-09-21T13:01:01.323" v="140" actId="700"/>
          <ac:spMkLst>
            <pc:docMk/>
            <pc:sldMk cId="3734143791" sldId="265"/>
            <ac:spMk id="4" creationId="{41B56E65-4EA9-437A-7506-28B4B84DDA2B}"/>
          </ac:spMkLst>
        </pc:spChg>
        <pc:spChg chg="add del mod ord">
          <ac:chgData name="menna tallah khaled" userId="53b923d444150970" providerId="LiveId" clId="{20E73FF7-0157-4746-8A20-A70B5FABDCCE}" dt="2024-09-21T13:01:01.323" v="140" actId="700"/>
          <ac:spMkLst>
            <pc:docMk/>
            <pc:sldMk cId="3734143791" sldId="265"/>
            <ac:spMk id="5" creationId="{408599B5-047B-8936-1758-FC2891CE9BEF}"/>
          </ac:spMkLst>
        </pc:spChg>
        <pc:spChg chg="add del mod ord">
          <ac:chgData name="menna tallah khaled" userId="53b923d444150970" providerId="LiveId" clId="{20E73FF7-0157-4746-8A20-A70B5FABDCCE}" dt="2024-09-21T13:01:01.323" v="140" actId="700"/>
          <ac:spMkLst>
            <pc:docMk/>
            <pc:sldMk cId="3734143791" sldId="265"/>
            <ac:spMk id="6" creationId="{52A6B250-D277-8F23-A4A9-0DFEC138A0A8}"/>
          </ac:spMkLst>
        </pc:spChg>
        <pc:spChg chg="add del mod ord">
          <ac:chgData name="menna tallah khaled" userId="53b923d444150970" providerId="LiveId" clId="{20E73FF7-0157-4746-8A20-A70B5FABDCCE}" dt="2024-09-21T13:01:01.323" v="140" actId="700"/>
          <ac:spMkLst>
            <pc:docMk/>
            <pc:sldMk cId="3734143791" sldId="265"/>
            <ac:spMk id="7" creationId="{3BE2A83E-0AF4-7945-7B63-67CE779D7FB3}"/>
          </ac:spMkLst>
        </pc:spChg>
        <pc:spChg chg="add del">
          <ac:chgData name="menna tallah khaled" userId="53b923d444150970" providerId="LiveId" clId="{20E73FF7-0157-4746-8A20-A70B5FABDCCE}" dt="2024-09-21T13:08:05.616" v="142" actId="26606"/>
          <ac:spMkLst>
            <pc:docMk/>
            <pc:sldMk cId="3734143791" sldId="265"/>
            <ac:spMk id="8" creationId="{8C790BE2-4E4F-4AAF-81A2-4A6F4885EBE6}"/>
          </ac:spMkLst>
        </pc:spChg>
        <pc:spChg chg="add del mod ord">
          <ac:chgData name="menna tallah khaled" userId="53b923d444150970" providerId="LiveId" clId="{20E73FF7-0157-4746-8A20-A70B5FABDCCE}" dt="2024-09-21T13:01:01.323" v="140" actId="700"/>
          <ac:spMkLst>
            <pc:docMk/>
            <pc:sldMk cId="3734143791" sldId="265"/>
            <ac:spMk id="9" creationId="{4B65DB18-B803-27C3-C0F2-8E8D0A6CECDE}"/>
          </ac:spMkLst>
        </pc:spChg>
        <pc:spChg chg="add del">
          <ac:chgData name="menna tallah khaled" userId="53b923d444150970" providerId="LiveId" clId="{20E73FF7-0157-4746-8A20-A70B5FABDCCE}" dt="2024-09-21T13:08:05.616" v="142" actId="26606"/>
          <ac:spMkLst>
            <pc:docMk/>
            <pc:sldMk cId="3734143791" sldId="265"/>
            <ac:spMk id="10" creationId="{D28B54C3-B57B-472A-B96E-1FCB67093DC2}"/>
          </ac:spMkLst>
        </pc:spChg>
        <pc:spChg chg="add del">
          <ac:chgData name="menna tallah khaled" userId="53b923d444150970" providerId="LiveId" clId="{20E73FF7-0157-4746-8A20-A70B5FABDCCE}" dt="2024-09-21T13:08:05.616" v="142" actId="26606"/>
          <ac:spMkLst>
            <pc:docMk/>
            <pc:sldMk cId="3734143791" sldId="265"/>
            <ac:spMk id="12" creationId="{7DB3C429-F8DA-49B9-AF84-21996FCF78B5}"/>
          </ac:spMkLst>
        </pc:spChg>
        <pc:spChg chg="add del">
          <ac:chgData name="menna tallah khaled" userId="53b923d444150970" providerId="LiveId" clId="{20E73FF7-0157-4746-8A20-A70B5FABDCCE}" dt="2024-09-21T13:08:05.616" v="142" actId="26606"/>
          <ac:spMkLst>
            <pc:docMk/>
            <pc:sldMk cId="3734143791" sldId="265"/>
            <ac:spMk id="14" creationId="{E12088DD-B1AD-40E0-8B86-1D87A2CCD9BE}"/>
          </ac:spMkLst>
        </pc:spChg>
        <pc:spChg chg="add del">
          <ac:chgData name="menna tallah khaled" userId="53b923d444150970" providerId="LiveId" clId="{20E73FF7-0157-4746-8A20-A70B5FABDCCE}" dt="2024-09-21T13:08:05.616" v="142" actId="26606"/>
          <ac:spMkLst>
            <pc:docMk/>
            <pc:sldMk cId="3734143791" sldId="265"/>
            <ac:spMk id="16" creationId="{C4C9F2B0-1044-46EB-8AEB-C3BFFDE6C2CC}"/>
          </ac:spMkLst>
        </pc:spChg>
        <pc:spChg chg="add del">
          <ac:chgData name="menna tallah khaled" userId="53b923d444150970" providerId="LiveId" clId="{20E73FF7-0157-4746-8A20-A70B5FABDCCE}" dt="2024-09-21T13:08:05.616" v="142" actId="26606"/>
          <ac:spMkLst>
            <pc:docMk/>
            <pc:sldMk cId="3734143791" sldId="265"/>
            <ac:spMk id="18" creationId="{0C395952-4E26-45A2-8756-2ADFD6E53C6E}"/>
          </ac:spMkLst>
        </pc:spChg>
        <pc:spChg chg="add del">
          <ac:chgData name="menna tallah khaled" userId="53b923d444150970" providerId="LiveId" clId="{20E73FF7-0157-4746-8A20-A70B5FABDCCE}" dt="2024-09-21T13:08:05.616" v="142" actId="26606"/>
          <ac:spMkLst>
            <pc:docMk/>
            <pc:sldMk cId="3734143791" sldId="265"/>
            <ac:spMk id="20" creationId="{4734BADF-9461-4621-B112-2D7BABEA7DD0}"/>
          </ac:spMkLst>
        </pc:spChg>
        <pc:spChg chg="add del">
          <ac:chgData name="menna tallah khaled" userId="53b923d444150970" providerId="LiveId" clId="{20E73FF7-0157-4746-8A20-A70B5FABDCCE}" dt="2024-09-21T13:14:48.290" v="226" actId="26606"/>
          <ac:spMkLst>
            <pc:docMk/>
            <pc:sldMk cId="3734143791" sldId="265"/>
            <ac:spMk id="25" creationId="{577D6B2E-37A3-429E-A37C-F30ED6487282}"/>
          </ac:spMkLst>
        </pc:spChg>
        <pc:spChg chg="add del">
          <ac:chgData name="menna tallah khaled" userId="53b923d444150970" providerId="LiveId" clId="{20E73FF7-0157-4746-8A20-A70B5FABDCCE}" dt="2024-09-21T13:14:48.290" v="226" actId="26606"/>
          <ac:spMkLst>
            <pc:docMk/>
            <pc:sldMk cId="3734143791" sldId="265"/>
            <ac:spMk id="27" creationId="{5CEAD642-85CF-4750-8432-7C80C901F001}"/>
          </ac:spMkLst>
        </pc:spChg>
        <pc:spChg chg="add del">
          <ac:chgData name="menna tallah khaled" userId="53b923d444150970" providerId="LiveId" clId="{20E73FF7-0157-4746-8A20-A70B5FABDCCE}" dt="2024-09-21T13:14:48.290" v="226" actId="26606"/>
          <ac:spMkLst>
            <pc:docMk/>
            <pc:sldMk cId="3734143791" sldId="265"/>
            <ac:spMk id="29" creationId="{FA33EEAE-15D5-4119-8C1E-89D943F911EF}"/>
          </ac:spMkLst>
        </pc:spChg>
        <pc:spChg chg="add del">
          <ac:chgData name="menna tallah khaled" userId="53b923d444150970" providerId="LiveId" clId="{20E73FF7-0157-4746-8A20-A70B5FABDCCE}" dt="2024-09-21T13:14:48.290" v="226" actId="26606"/>
          <ac:spMkLst>
            <pc:docMk/>
            <pc:sldMk cId="3734143791" sldId="265"/>
            <ac:spMk id="31" creationId="{730D8B3B-9B80-4025-B934-26DC7D7CD231}"/>
          </ac:spMkLst>
        </pc:spChg>
        <pc:spChg chg="add del">
          <ac:chgData name="menna tallah khaled" userId="53b923d444150970" providerId="LiveId" clId="{20E73FF7-0157-4746-8A20-A70B5FABDCCE}" dt="2024-09-21T13:14:48.290" v="226" actId="26606"/>
          <ac:spMkLst>
            <pc:docMk/>
            <pc:sldMk cId="3734143791" sldId="265"/>
            <ac:spMk id="33" creationId="{1064D5D5-227B-4F66-9AEA-46F570E793BD}"/>
          </ac:spMkLst>
        </pc:spChg>
        <pc:spChg chg="add del">
          <ac:chgData name="menna tallah khaled" userId="53b923d444150970" providerId="LiveId" clId="{20E73FF7-0157-4746-8A20-A70B5FABDCCE}" dt="2024-09-21T13:14:48.290" v="226" actId="26606"/>
          <ac:spMkLst>
            <pc:docMk/>
            <pc:sldMk cId="3734143791" sldId="265"/>
            <ac:spMk id="35" creationId="{646B67A4-D328-4747-A82B-65E84FA46368}"/>
          </ac:spMkLst>
        </pc:spChg>
        <pc:spChg chg="add del">
          <ac:chgData name="menna tallah khaled" userId="53b923d444150970" providerId="LiveId" clId="{20E73FF7-0157-4746-8A20-A70B5FABDCCE}" dt="2024-09-21T13:14:48.290" v="226" actId="26606"/>
          <ac:spMkLst>
            <pc:docMk/>
            <pc:sldMk cId="3734143791" sldId="265"/>
            <ac:spMk id="37" creationId="{B5A1B09C-1565-46F8-B70F-621C5EB48A09}"/>
          </ac:spMkLst>
        </pc:spChg>
        <pc:spChg chg="add del">
          <ac:chgData name="menna tallah khaled" userId="53b923d444150970" providerId="LiveId" clId="{20E73FF7-0157-4746-8A20-A70B5FABDCCE}" dt="2024-09-21T13:14:48.290" v="226" actId="26606"/>
          <ac:spMkLst>
            <pc:docMk/>
            <pc:sldMk cId="3734143791" sldId="265"/>
            <ac:spMk id="39" creationId="{8C516CC8-80AC-446C-A56E-9F54B7210402}"/>
          </ac:spMkLst>
        </pc:spChg>
        <pc:spChg chg="add del">
          <ac:chgData name="menna tallah khaled" userId="53b923d444150970" providerId="LiveId" clId="{20E73FF7-0157-4746-8A20-A70B5FABDCCE}" dt="2024-09-21T13:15:46.213" v="231" actId="26606"/>
          <ac:spMkLst>
            <pc:docMk/>
            <pc:sldMk cId="3734143791" sldId="265"/>
            <ac:spMk id="41" creationId="{B78EDDD3-C548-48EF-B3CA-B290B17192AB}"/>
          </ac:spMkLst>
        </pc:spChg>
        <pc:spChg chg="add del">
          <ac:chgData name="menna tallah khaled" userId="53b923d444150970" providerId="LiveId" clId="{20E73FF7-0157-4746-8A20-A70B5FABDCCE}" dt="2024-09-21T13:15:24.808" v="230" actId="26606"/>
          <ac:spMkLst>
            <pc:docMk/>
            <pc:sldMk cId="3734143791" sldId="265"/>
            <ac:spMk id="43" creationId="{B78EDDD3-C548-48EF-B3CA-B290B17192AB}"/>
          </ac:spMkLst>
        </pc:spChg>
        <pc:spChg chg="add del">
          <ac:chgData name="menna tallah khaled" userId="53b923d444150970" providerId="LiveId" clId="{20E73FF7-0157-4746-8A20-A70B5FABDCCE}" dt="2024-09-21T13:10:19.411" v="158" actId="26606"/>
          <ac:spMkLst>
            <pc:docMk/>
            <pc:sldMk cId="3734143791" sldId="265"/>
            <ac:spMk id="44" creationId="{40F6B676-B146-4D5E-90E5-D65A72CA04E7}"/>
          </ac:spMkLst>
        </pc:spChg>
        <pc:spChg chg="add del">
          <ac:chgData name="menna tallah khaled" userId="53b923d444150970" providerId="LiveId" clId="{20E73FF7-0157-4746-8A20-A70B5FABDCCE}" dt="2024-09-21T13:16:50.265" v="237" actId="26606"/>
          <ac:spMkLst>
            <pc:docMk/>
            <pc:sldMk cId="3734143791" sldId="265"/>
            <ac:spMk id="45" creationId="{BF494AE6-A88C-448B-B1B7-80259E6F4FE0}"/>
          </ac:spMkLst>
        </pc:spChg>
        <pc:spChg chg="add del">
          <ac:chgData name="menna tallah khaled" userId="53b923d444150970" providerId="LiveId" clId="{20E73FF7-0157-4746-8A20-A70B5FABDCCE}" dt="2024-09-21T13:10:19.411" v="158" actId="26606"/>
          <ac:spMkLst>
            <pc:docMk/>
            <pc:sldMk cId="3734143791" sldId="265"/>
            <ac:spMk id="46" creationId="{2623A025-DB3C-4E81-A76F-A0006C485F19}"/>
          </ac:spMkLst>
        </pc:spChg>
        <pc:spChg chg="add del">
          <ac:chgData name="menna tallah khaled" userId="53b923d444150970" providerId="LiveId" clId="{20E73FF7-0157-4746-8A20-A70B5FABDCCE}" dt="2024-09-21T13:16:50.265" v="237" actId="26606"/>
          <ac:spMkLst>
            <pc:docMk/>
            <pc:sldMk cId="3734143791" sldId="265"/>
            <ac:spMk id="50" creationId="{6742736B-1326-450B-9240-348937388E6A}"/>
          </ac:spMkLst>
        </pc:spChg>
        <pc:picChg chg="add mod ord">
          <ac:chgData name="menna tallah khaled" userId="53b923d444150970" providerId="LiveId" clId="{20E73FF7-0157-4746-8A20-A70B5FABDCCE}" dt="2024-09-21T13:16:50.265" v="237" actId="26606"/>
          <ac:picMkLst>
            <pc:docMk/>
            <pc:sldMk cId="3734143791" sldId="265"/>
            <ac:picMk id="13" creationId="{E167A6E8-87AC-FEA0-A564-EB2D3B5492CB}"/>
          </ac:picMkLst>
        </pc:picChg>
        <pc:picChg chg="add mod ord">
          <ac:chgData name="menna tallah khaled" userId="53b923d444150970" providerId="LiveId" clId="{20E73FF7-0157-4746-8A20-A70B5FABDCCE}" dt="2024-09-21T13:16:50.265" v="237" actId="26606"/>
          <ac:picMkLst>
            <pc:docMk/>
            <pc:sldMk cId="3734143791" sldId="265"/>
            <ac:picMk id="17" creationId="{2BAE288D-5887-20D0-B27A-963D249783C2}"/>
          </ac:picMkLst>
        </pc:picChg>
        <pc:picChg chg="add mod ord modCrop">
          <ac:chgData name="menna tallah khaled" userId="53b923d444150970" providerId="LiveId" clId="{20E73FF7-0157-4746-8A20-A70B5FABDCCE}" dt="2024-09-21T13:16:50.265" v="237" actId="26606"/>
          <ac:picMkLst>
            <pc:docMk/>
            <pc:sldMk cId="3734143791" sldId="265"/>
            <ac:picMk id="21" creationId="{0F3E48D3-D553-3DF0-0161-625287EF2D1F}"/>
          </ac:picMkLst>
        </pc:picChg>
        <pc:picChg chg="add mod ord modCrop">
          <ac:chgData name="menna tallah khaled" userId="53b923d444150970" providerId="LiveId" clId="{20E73FF7-0157-4746-8A20-A70B5FABDCCE}" dt="2024-09-21T13:16:50.265" v="237" actId="26606"/>
          <ac:picMkLst>
            <pc:docMk/>
            <pc:sldMk cId="3734143791" sldId="265"/>
            <ac:picMk id="23" creationId="{0A7C8421-1138-F7FA-D7F6-E71B97494FF5}"/>
          </ac:picMkLst>
        </pc:picChg>
      </pc:sldChg>
      <pc:sldChg chg="addSp delSp modSp new del mod setBg">
        <pc:chgData name="menna tallah khaled" userId="53b923d444150970" providerId="LiveId" clId="{20E73FF7-0157-4746-8A20-A70B5FABDCCE}" dt="2024-09-21T22:24:02.433" v="4395" actId="2696"/>
        <pc:sldMkLst>
          <pc:docMk/>
          <pc:sldMk cId="2331087328" sldId="266"/>
        </pc:sldMkLst>
        <pc:spChg chg="mod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2" creationId="{3CCF7689-E96E-FDFF-E2C4-1E81089CB4B3}"/>
          </ac:spMkLst>
        </pc:spChg>
        <pc:spChg chg="del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3" creationId="{3AE7CE0C-8407-4D24-D62C-332D4526FDB9}"/>
          </ac:spMkLst>
        </pc:spChg>
        <pc:spChg chg="add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8" creationId="{577D6B2E-37A3-429E-A37C-F30ED6487282}"/>
          </ac:spMkLst>
        </pc:spChg>
        <pc:spChg chg="add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10" creationId="{5CEAD642-85CF-4750-8432-7C80C901F001}"/>
          </ac:spMkLst>
        </pc:spChg>
        <pc:spChg chg="add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12" creationId="{FA33EEAE-15D5-4119-8C1E-89D943F911EF}"/>
          </ac:spMkLst>
        </pc:spChg>
        <pc:spChg chg="add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14" creationId="{730D8B3B-9B80-4025-B934-26DC7D7CD231}"/>
          </ac:spMkLst>
        </pc:spChg>
        <pc:spChg chg="add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16" creationId="{1064D5D5-227B-4F66-9AEA-46F570E793BD}"/>
          </ac:spMkLst>
        </pc:spChg>
        <pc:spChg chg="add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18" creationId="{646B67A4-D328-4747-A82B-65E84FA46368}"/>
          </ac:spMkLst>
        </pc:spChg>
        <pc:spChg chg="add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20" creationId="{B5A1B09C-1565-46F8-B70F-621C5EB48A09}"/>
          </ac:spMkLst>
        </pc:spChg>
        <pc:spChg chg="add">
          <ac:chgData name="menna tallah khaled" userId="53b923d444150970" providerId="LiveId" clId="{20E73FF7-0157-4746-8A20-A70B5FABDCCE}" dt="2024-09-21T17:22:42.579" v="2916" actId="26606"/>
          <ac:spMkLst>
            <pc:docMk/>
            <pc:sldMk cId="2331087328" sldId="266"/>
            <ac:spMk id="22" creationId="{8C516CC8-80AC-446C-A56E-9F54B7210402}"/>
          </ac:spMkLst>
        </pc:spChg>
        <pc:picChg chg="add mod">
          <ac:chgData name="menna tallah khaled" userId="53b923d444150970" providerId="LiveId" clId="{20E73FF7-0157-4746-8A20-A70B5FABDCCE}" dt="2024-09-21T17:22:52.594" v="2919" actId="14100"/>
          <ac:picMkLst>
            <pc:docMk/>
            <pc:sldMk cId="2331087328" sldId="266"/>
            <ac:picMk id="5" creationId="{E2E7E9F3-D523-A703-D097-0A2FE5C86F94}"/>
          </ac:picMkLst>
        </pc:picChg>
      </pc:sldChg>
      <pc:sldChg chg="addSp delSp modSp new mod setBg modAnim">
        <pc:chgData name="menna tallah khaled" userId="53b923d444150970" providerId="LiveId" clId="{20E73FF7-0157-4746-8A20-A70B5FABDCCE}" dt="2024-09-21T23:02:33.735" v="4953"/>
        <pc:sldMkLst>
          <pc:docMk/>
          <pc:sldMk cId="3172203980" sldId="267"/>
        </pc:sldMkLst>
        <pc:spChg chg="mod">
          <ac:chgData name="menna tallah khaled" userId="53b923d444150970" providerId="LiveId" clId="{20E73FF7-0157-4746-8A20-A70B5FABDCCE}" dt="2024-09-21T22:30:21.846" v="4455" actId="26606"/>
          <ac:spMkLst>
            <pc:docMk/>
            <pc:sldMk cId="3172203980" sldId="267"/>
            <ac:spMk id="2" creationId="{E874A7E7-36DB-5909-F624-CBDEA3AE336D}"/>
          </ac:spMkLst>
        </pc:spChg>
        <pc:spChg chg="del">
          <ac:chgData name="menna tallah khaled" userId="53b923d444150970" providerId="LiveId" clId="{20E73FF7-0157-4746-8A20-A70B5FABDCCE}" dt="2024-09-21T13:18:16.800" v="240" actId="26606"/>
          <ac:spMkLst>
            <pc:docMk/>
            <pc:sldMk cId="3172203980" sldId="267"/>
            <ac:spMk id="3" creationId="{3E0639D7-B05B-5707-B9E9-1501FCF759AA}"/>
          </ac:spMkLst>
        </pc:spChg>
        <pc:spChg chg="add mod">
          <ac:chgData name="menna tallah khaled" userId="53b923d444150970" providerId="LiveId" clId="{20E73FF7-0157-4746-8A20-A70B5FABDCCE}" dt="2024-09-21T22:45:56.592" v="4829" actId="255"/>
          <ac:spMkLst>
            <pc:docMk/>
            <pc:sldMk cId="3172203980" sldId="267"/>
            <ac:spMk id="3" creationId="{CFB69B90-59B1-8FCC-A77F-0F6D6DB5F98D}"/>
          </ac:spMkLst>
        </pc:spChg>
        <pc:spChg chg="add del mod ord">
          <ac:chgData name="menna tallah khaled" userId="53b923d444150970" providerId="LiveId" clId="{20E73FF7-0157-4746-8A20-A70B5FABDCCE}" dt="2024-09-21T22:29:25.112" v="4447" actId="21"/>
          <ac:spMkLst>
            <pc:docMk/>
            <pc:sldMk cId="3172203980" sldId="267"/>
            <ac:spMk id="4" creationId="{37C62FF3-BD72-B1BB-C76A-FF42762310C9}"/>
          </ac:spMkLst>
        </pc:spChg>
        <pc:spChg chg="add del">
          <ac:chgData name="menna tallah khaled" userId="53b923d444150970" providerId="LiveId" clId="{20E73FF7-0157-4746-8A20-A70B5FABDCCE}" dt="2024-09-21T22:28:38.098" v="4433" actId="26606"/>
          <ac:spMkLst>
            <pc:docMk/>
            <pc:sldMk cId="3172203980" sldId="267"/>
            <ac:spMk id="8" creationId="{577D6B2E-37A3-429E-A37C-F30ED6487282}"/>
          </ac:spMkLst>
        </pc:spChg>
        <pc:spChg chg="add del">
          <ac:chgData name="menna tallah khaled" userId="53b923d444150970" providerId="LiveId" clId="{20E73FF7-0157-4746-8A20-A70B5FABDCCE}" dt="2024-09-21T22:28:38.098" v="4433" actId="26606"/>
          <ac:spMkLst>
            <pc:docMk/>
            <pc:sldMk cId="3172203980" sldId="267"/>
            <ac:spMk id="10" creationId="{5CEAD642-85CF-4750-8432-7C80C901F001}"/>
          </ac:spMkLst>
        </pc:spChg>
        <pc:spChg chg="add del">
          <ac:chgData name="menna tallah khaled" userId="53b923d444150970" providerId="LiveId" clId="{20E73FF7-0157-4746-8A20-A70B5FABDCCE}" dt="2024-09-21T22:28:38.098" v="4433" actId="26606"/>
          <ac:spMkLst>
            <pc:docMk/>
            <pc:sldMk cId="3172203980" sldId="267"/>
            <ac:spMk id="12" creationId="{FA33EEAE-15D5-4119-8C1E-89D943F911EF}"/>
          </ac:spMkLst>
        </pc:spChg>
        <pc:spChg chg="add del">
          <ac:chgData name="menna tallah khaled" userId="53b923d444150970" providerId="LiveId" clId="{20E73FF7-0157-4746-8A20-A70B5FABDCCE}" dt="2024-09-21T22:28:38.098" v="4433" actId="26606"/>
          <ac:spMkLst>
            <pc:docMk/>
            <pc:sldMk cId="3172203980" sldId="267"/>
            <ac:spMk id="14" creationId="{730D8B3B-9B80-4025-B934-26DC7D7CD231}"/>
          </ac:spMkLst>
        </pc:spChg>
        <pc:spChg chg="add del">
          <ac:chgData name="menna tallah khaled" userId="53b923d444150970" providerId="LiveId" clId="{20E73FF7-0157-4746-8A20-A70B5FABDCCE}" dt="2024-09-21T22:28:38.098" v="4433" actId="26606"/>
          <ac:spMkLst>
            <pc:docMk/>
            <pc:sldMk cId="3172203980" sldId="267"/>
            <ac:spMk id="16" creationId="{1064D5D5-227B-4F66-9AEA-46F570E793BD}"/>
          </ac:spMkLst>
        </pc:spChg>
        <pc:spChg chg="add del">
          <ac:chgData name="menna tallah khaled" userId="53b923d444150970" providerId="LiveId" clId="{20E73FF7-0157-4746-8A20-A70B5FABDCCE}" dt="2024-09-21T22:28:38.098" v="4433" actId="26606"/>
          <ac:spMkLst>
            <pc:docMk/>
            <pc:sldMk cId="3172203980" sldId="267"/>
            <ac:spMk id="18" creationId="{646B67A4-D328-4747-A82B-65E84FA46368}"/>
          </ac:spMkLst>
        </pc:spChg>
        <pc:spChg chg="add del">
          <ac:chgData name="menna tallah khaled" userId="53b923d444150970" providerId="LiveId" clId="{20E73FF7-0157-4746-8A20-A70B5FABDCCE}" dt="2024-09-21T22:28:38.098" v="4433" actId="26606"/>
          <ac:spMkLst>
            <pc:docMk/>
            <pc:sldMk cId="3172203980" sldId="267"/>
            <ac:spMk id="20" creationId="{B5A1B09C-1565-46F8-B70F-621C5EB48A09}"/>
          </ac:spMkLst>
        </pc:spChg>
        <pc:spChg chg="add del">
          <ac:chgData name="menna tallah khaled" userId="53b923d444150970" providerId="LiveId" clId="{20E73FF7-0157-4746-8A20-A70B5FABDCCE}" dt="2024-09-21T22:28:38.098" v="4433" actId="26606"/>
          <ac:spMkLst>
            <pc:docMk/>
            <pc:sldMk cId="3172203980" sldId="267"/>
            <ac:spMk id="22" creationId="{8C516CC8-80AC-446C-A56E-9F54B7210402}"/>
          </ac:spMkLst>
        </pc:spChg>
        <pc:spChg chg="add del">
          <ac:chgData name="menna tallah khaled" userId="53b923d444150970" providerId="LiveId" clId="{20E73FF7-0157-4746-8A20-A70B5FABDCCE}" dt="2024-09-21T22:28:06.336" v="4426" actId="26606"/>
          <ac:spMkLst>
            <pc:docMk/>
            <pc:sldMk cId="3172203980" sldId="267"/>
            <ac:spMk id="27" creationId="{09588DA8-065E-4F6F-8EFD-43104AB2E0CF}"/>
          </ac:spMkLst>
        </pc:spChg>
        <pc:spChg chg="add del">
          <ac:chgData name="menna tallah khaled" userId="53b923d444150970" providerId="LiveId" clId="{20E73FF7-0157-4746-8A20-A70B5FABDCCE}" dt="2024-09-21T22:28:06.336" v="4426" actId="26606"/>
          <ac:spMkLst>
            <pc:docMk/>
            <pc:sldMk cId="3172203980" sldId="267"/>
            <ac:spMk id="29" creationId="{C4285719-470E-454C-AF62-8323075F1F5B}"/>
          </ac:spMkLst>
        </pc:spChg>
        <pc:spChg chg="add del">
          <ac:chgData name="menna tallah khaled" userId="53b923d444150970" providerId="LiveId" clId="{20E73FF7-0157-4746-8A20-A70B5FABDCCE}" dt="2024-09-21T22:28:06.336" v="4426" actId="26606"/>
          <ac:spMkLst>
            <pc:docMk/>
            <pc:sldMk cId="3172203980" sldId="267"/>
            <ac:spMk id="31" creationId="{CD9FE4EF-C4D8-49A0-B2FF-81D8DB7D8A24}"/>
          </ac:spMkLst>
        </pc:spChg>
        <pc:spChg chg="add del">
          <ac:chgData name="menna tallah khaled" userId="53b923d444150970" providerId="LiveId" clId="{20E73FF7-0157-4746-8A20-A70B5FABDCCE}" dt="2024-09-21T22:28:06.336" v="4426" actId="26606"/>
          <ac:spMkLst>
            <pc:docMk/>
            <pc:sldMk cId="3172203980" sldId="267"/>
            <ac:spMk id="33" creationId="{4300840D-0A0B-4512-BACA-B439D5B9C57C}"/>
          </ac:spMkLst>
        </pc:spChg>
        <pc:spChg chg="add del">
          <ac:chgData name="menna tallah khaled" userId="53b923d444150970" providerId="LiveId" clId="{20E73FF7-0157-4746-8A20-A70B5FABDCCE}" dt="2024-09-21T22:28:06.336" v="4426" actId="26606"/>
          <ac:spMkLst>
            <pc:docMk/>
            <pc:sldMk cId="3172203980" sldId="267"/>
            <ac:spMk id="35" creationId="{D2B78728-A580-49A7-84F9-6EF6F583ADE0}"/>
          </ac:spMkLst>
        </pc:spChg>
        <pc:spChg chg="add del">
          <ac:chgData name="menna tallah khaled" userId="53b923d444150970" providerId="LiveId" clId="{20E73FF7-0157-4746-8A20-A70B5FABDCCE}" dt="2024-09-21T22:28:06.336" v="4426" actId="26606"/>
          <ac:spMkLst>
            <pc:docMk/>
            <pc:sldMk cId="3172203980" sldId="267"/>
            <ac:spMk id="37" creationId="{38FAA1A1-D861-433F-88FA-1E9D6FD31D11}"/>
          </ac:spMkLst>
        </pc:spChg>
        <pc:spChg chg="add del">
          <ac:chgData name="menna tallah khaled" userId="53b923d444150970" providerId="LiveId" clId="{20E73FF7-0157-4746-8A20-A70B5FABDCCE}" dt="2024-09-21T22:28:06.336" v="4426" actId="26606"/>
          <ac:spMkLst>
            <pc:docMk/>
            <pc:sldMk cId="3172203980" sldId="267"/>
            <ac:spMk id="39" creationId="{8D71EDA1-87BF-4D5D-AB79-F346FD19278A}"/>
          </ac:spMkLst>
        </pc:spChg>
        <pc:spChg chg="add del">
          <ac:chgData name="menna tallah khaled" userId="53b923d444150970" providerId="LiveId" clId="{20E73FF7-0157-4746-8A20-A70B5FABDCCE}" dt="2024-09-21T22:28:07.602" v="4428" actId="26606"/>
          <ac:spMkLst>
            <pc:docMk/>
            <pc:sldMk cId="3172203980" sldId="267"/>
            <ac:spMk id="46" creationId="{7A976E23-29EC-4E20-9EF6-B7CC4A8210C3}"/>
          </ac:spMkLst>
        </pc:spChg>
        <pc:spChg chg="add del">
          <ac:chgData name="menna tallah khaled" userId="53b923d444150970" providerId="LiveId" clId="{20E73FF7-0157-4746-8A20-A70B5FABDCCE}" dt="2024-09-21T22:28:07.602" v="4428" actId="26606"/>
          <ac:spMkLst>
            <pc:docMk/>
            <pc:sldMk cId="3172203980" sldId="267"/>
            <ac:spMk id="47" creationId="{1452CEF2-C9EC-4C15-99E4-C781AB08AB91}"/>
          </ac:spMkLst>
        </pc:spChg>
        <pc:spChg chg="add del">
          <ac:chgData name="menna tallah khaled" userId="53b923d444150970" providerId="LiveId" clId="{20E73FF7-0157-4746-8A20-A70B5FABDCCE}" dt="2024-09-21T22:28:07.602" v="4428" actId="26606"/>
          <ac:spMkLst>
            <pc:docMk/>
            <pc:sldMk cId="3172203980" sldId="267"/>
            <ac:spMk id="48" creationId="{DF5FCEC6-E657-46F1-925F-13ED192124CE}"/>
          </ac:spMkLst>
        </pc:spChg>
        <pc:spChg chg="add del">
          <ac:chgData name="menna tallah khaled" userId="53b923d444150970" providerId="LiveId" clId="{20E73FF7-0157-4746-8A20-A70B5FABDCCE}" dt="2024-09-21T22:28:07.602" v="4428" actId="26606"/>
          <ac:spMkLst>
            <pc:docMk/>
            <pc:sldMk cId="3172203980" sldId="267"/>
            <ac:spMk id="58" creationId="{FF0BDB76-BCEC-498E-BA26-C763CD9FA3E7}"/>
          </ac:spMkLst>
        </pc:spChg>
        <pc:spChg chg="add del">
          <ac:chgData name="menna tallah khaled" userId="53b923d444150970" providerId="LiveId" clId="{20E73FF7-0157-4746-8A20-A70B5FABDCCE}" dt="2024-09-21T22:28:21.035" v="4430" actId="26606"/>
          <ac:spMkLst>
            <pc:docMk/>
            <pc:sldMk cId="3172203980" sldId="267"/>
            <ac:spMk id="60" creationId="{09588DA8-065E-4F6F-8EFD-43104AB2E0CF}"/>
          </ac:spMkLst>
        </pc:spChg>
        <pc:spChg chg="add del">
          <ac:chgData name="menna tallah khaled" userId="53b923d444150970" providerId="LiveId" clId="{20E73FF7-0157-4746-8A20-A70B5FABDCCE}" dt="2024-09-21T22:28:21.035" v="4430" actId="26606"/>
          <ac:spMkLst>
            <pc:docMk/>
            <pc:sldMk cId="3172203980" sldId="267"/>
            <ac:spMk id="61" creationId="{C4285719-470E-454C-AF62-8323075F1F5B}"/>
          </ac:spMkLst>
        </pc:spChg>
        <pc:spChg chg="add del">
          <ac:chgData name="menna tallah khaled" userId="53b923d444150970" providerId="LiveId" clId="{20E73FF7-0157-4746-8A20-A70B5FABDCCE}" dt="2024-09-21T22:28:21.035" v="4430" actId="26606"/>
          <ac:spMkLst>
            <pc:docMk/>
            <pc:sldMk cId="3172203980" sldId="267"/>
            <ac:spMk id="62" creationId="{CD9FE4EF-C4D8-49A0-B2FF-81D8DB7D8A24}"/>
          </ac:spMkLst>
        </pc:spChg>
        <pc:spChg chg="add del">
          <ac:chgData name="menna tallah khaled" userId="53b923d444150970" providerId="LiveId" clId="{20E73FF7-0157-4746-8A20-A70B5FABDCCE}" dt="2024-09-21T22:28:21.035" v="4430" actId="26606"/>
          <ac:spMkLst>
            <pc:docMk/>
            <pc:sldMk cId="3172203980" sldId="267"/>
            <ac:spMk id="63" creationId="{4300840D-0A0B-4512-BACA-B439D5B9C57C}"/>
          </ac:spMkLst>
        </pc:spChg>
        <pc:spChg chg="add del">
          <ac:chgData name="menna tallah khaled" userId="53b923d444150970" providerId="LiveId" clId="{20E73FF7-0157-4746-8A20-A70B5FABDCCE}" dt="2024-09-21T22:28:21.035" v="4430" actId="26606"/>
          <ac:spMkLst>
            <pc:docMk/>
            <pc:sldMk cId="3172203980" sldId="267"/>
            <ac:spMk id="64" creationId="{D2B78728-A580-49A7-84F9-6EF6F583ADE0}"/>
          </ac:spMkLst>
        </pc:spChg>
        <pc:spChg chg="add del">
          <ac:chgData name="menna tallah khaled" userId="53b923d444150970" providerId="LiveId" clId="{20E73FF7-0157-4746-8A20-A70B5FABDCCE}" dt="2024-09-21T22:28:21.035" v="4430" actId="26606"/>
          <ac:spMkLst>
            <pc:docMk/>
            <pc:sldMk cId="3172203980" sldId="267"/>
            <ac:spMk id="65" creationId="{38FAA1A1-D861-433F-88FA-1E9D6FD31D11}"/>
          </ac:spMkLst>
        </pc:spChg>
        <pc:spChg chg="add del">
          <ac:chgData name="menna tallah khaled" userId="53b923d444150970" providerId="LiveId" clId="{20E73FF7-0157-4746-8A20-A70B5FABDCCE}" dt="2024-09-21T22:28:21.035" v="4430" actId="26606"/>
          <ac:spMkLst>
            <pc:docMk/>
            <pc:sldMk cId="3172203980" sldId="267"/>
            <ac:spMk id="66" creationId="{8D71EDA1-87BF-4D5D-AB79-F346FD19278A}"/>
          </ac:spMkLst>
        </pc:spChg>
        <pc:spChg chg="add del">
          <ac:chgData name="menna tallah khaled" userId="53b923d444150970" providerId="LiveId" clId="{20E73FF7-0157-4746-8A20-A70B5FABDCCE}" dt="2024-09-21T22:28:38.077" v="4432" actId="26606"/>
          <ac:spMkLst>
            <pc:docMk/>
            <pc:sldMk cId="3172203980" sldId="267"/>
            <ac:spMk id="68" creationId="{5D7F64A8-D625-4F61-A290-B499BB62ACFF}"/>
          </ac:spMkLst>
        </pc:spChg>
        <pc:spChg chg="add del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70" creationId="{09588DA8-065E-4F6F-8EFD-43104AB2E0CF}"/>
          </ac:spMkLst>
        </pc:spChg>
        <pc:spChg chg="add del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71" creationId="{C4285719-470E-454C-AF62-8323075F1F5B}"/>
          </ac:spMkLst>
        </pc:spChg>
        <pc:spChg chg="add del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72" creationId="{CD9FE4EF-C4D8-49A0-B2FF-81D8DB7D8A24}"/>
          </ac:spMkLst>
        </pc:spChg>
        <pc:spChg chg="add del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73" creationId="{4300840D-0A0B-4512-BACA-B439D5B9C57C}"/>
          </ac:spMkLst>
        </pc:spChg>
        <pc:spChg chg="add del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74" creationId="{D2B78728-A580-49A7-84F9-6EF6F583ADE0}"/>
          </ac:spMkLst>
        </pc:spChg>
        <pc:spChg chg="add del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75" creationId="{38FAA1A1-D861-433F-88FA-1E9D6FD31D11}"/>
          </ac:spMkLst>
        </pc:spChg>
        <pc:spChg chg="add del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76" creationId="{8D71EDA1-87BF-4D5D-AB79-F346FD19278A}"/>
          </ac:spMkLst>
        </pc:spChg>
        <pc:spChg chg="add del">
          <ac:chgData name="menna tallah khaled" userId="53b923d444150970" providerId="LiveId" clId="{20E73FF7-0157-4746-8A20-A70B5FABDCCE}" dt="2024-09-21T22:30:21.846" v="4455" actId="26606"/>
          <ac:spMkLst>
            <pc:docMk/>
            <pc:sldMk cId="3172203980" sldId="267"/>
            <ac:spMk id="81" creationId="{C2554CA6-288E-4202-BC52-2E5A8F0C0AED}"/>
          </ac:spMkLst>
        </pc:spChg>
        <pc:spChg chg="add del">
          <ac:chgData name="menna tallah khaled" userId="53b923d444150970" providerId="LiveId" clId="{20E73FF7-0157-4746-8A20-A70B5FABDCCE}" dt="2024-09-21T22:30:21.846" v="4455" actId="26606"/>
          <ac:spMkLst>
            <pc:docMk/>
            <pc:sldMk cId="3172203980" sldId="267"/>
            <ac:spMk id="83" creationId="{B10BB131-AC8E-4A8E-A5D1-36260F720C3B}"/>
          </ac:spMkLst>
        </pc:spChg>
        <pc:spChg chg="add del">
          <ac:chgData name="menna tallah khaled" userId="53b923d444150970" providerId="LiveId" clId="{20E73FF7-0157-4746-8A20-A70B5FABDCCE}" dt="2024-09-21T22:30:21.846" v="4455" actId="26606"/>
          <ac:spMkLst>
            <pc:docMk/>
            <pc:sldMk cId="3172203980" sldId="267"/>
            <ac:spMk id="85" creationId="{5B7778FC-632E-4DCA-A7CB-0D7731CCF970}"/>
          </ac:spMkLst>
        </pc:spChg>
        <pc:spChg chg="add del">
          <ac:chgData name="menna tallah khaled" userId="53b923d444150970" providerId="LiveId" clId="{20E73FF7-0157-4746-8A20-A70B5FABDCCE}" dt="2024-09-21T22:30:21.846" v="4455" actId="26606"/>
          <ac:spMkLst>
            <pc:docMk/>
            <pc:sldMk cId="3172203980" sldId="267"/>
            <ac:spMk id="87" creationId="{FA23A907-97FB-4A8F-880A-DD77401C4296}"/>
          </ac:spMkLst>
        </pc:spChg>
        <pc:spChg chg="add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89" creationId="{D2B78728-A580-49A7-84F9-6EF6F583ADE0}"/>
          </ac:spMkLst>
        </pc:spChg>
        <pc:spChg chg="add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90" creationId="{09588DA8-065E-4F6F-8EFD-43104AB2E0CF}"/>
          </ac:spMkLst>
        </pc:spChg>
        <pc:spChg chg="add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91" creationId="{38FAA1A1-D861-433F-88FA-1E9D6FD31D11}"/>
          </ac:spMkLst>
        </pc:spChg>
        <pc:spChg chg="add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92" creationId="{C4285719-470E-454C-AF62-8323075F1F5B}"/>
          </ac:spMkLst>
        </pc:spChg>
        <pc:spChg chg="add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93" creationId="{8D71EDA1-87BF-4D5D-AB79-F346FD19278A}"/>
          </ac:spMkLst>
        </pc:spChg>
        <pc:spChg chg="add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94" creationId="{CD9FE4EF-C4D8-49A0-B2FF-81D8DB7D8A24}"/>
          </ac:spMkLst>
        </pc:spChg>
        <pc:spChg chg="add">
          <ac:chgData name="menna tallah khaled" userId="53b923d444150970" providerId="LiveId" clId="{20E73FF7-0157-4746-8A20-A70B5FABDCCE}" dt="2024-09-21T22:30:21.858" v="4456" actId="26606"/>
          <ac:spMkLst>
            <pc:docMk/>
            <pc:sldMk cId="3172203980" sldId="267"/>
            <ac:spMk id="95" creationId="{4300840D-0A0B-4512-BACA-B439D5B9C57C}"/>
          </ac:spMkLst>
        </pc:spChg>
        <pc:grpChg chg="add del">
          <ac:chgData name="menna tallah khaled" userId="53b923d444150970" providerId="LiveId" clId="{20E73FF7-0157-4746-8A20-A70B5FABDCCE}" dt="2024-09-21T22:28:07.602" v="4428" actId="26606"/>
          <ac:grpSpMkLst>
            <pc:docMk/>
            <pc:sldMk cId="3172203980" sldId="267"/>
            <ac:grpSpMk id="41" creationId="{DD8DF5DF-A251-4BC2-8965-4EDDD01FC56E}"/>
          </ac:grpSpMkLst>
        </pc:grpChg>
        <pc:grpChg chg="add del">
          <ac:chgData name="menna tallah khaled" userId="53b923d444150970" providerId="LiveId" clId="{20E73FF7-0157-4746-8A20-A70B5FABDCCE}" dt="2024-09-21T22:28:07.602" v="4428" actId="26606"/>
          <ac:grpSpMkLst>
            <pc:docMk/>
            <pc:sldMk cId="3172203980" sldId="267"/>
            <ac:grpSpMk id="49" creationId="{600459E6-26A3-4EAC-A34C-D0792D88CC26}"/>
          </ac:grpSpMkLst>
        </pc:grpChg>
        <pc:grpChg chg="add del">
          <ac:chgData name="menna tallah khaled" userId="53b923d444150970" providerId="LiveId" clId="{20E73FF7-0157-4746-8A20-A70B5FABDCCE}" dt="2024-09-21T22:28:07.602" v="4428" actId="26606"/>
          <ac:grpSpMkLst>
            <pc:docMk/>
            <pc:sldMk cId="3172203980" sldId="267"/>
            <ac:grpSpMk id="54" creationId="{2EF0090A-63B9-4569-B0AE-0C2F36B15E2E}"/>
          </ac:grpSpMkLst>
        </pc:grpChg>
        <pc:picChg chg="add del">
          <ac:chgData name="menna tallah khaled" userId="53b923d444150970" providerId="LiveId" clId="{20E73FF7-0157-4746-8A20-A70B5FABDCCE}" dt="2024-09-21T22:28:38.077" v="4432" actId="26606"/>
          <ac:picMkLst>
            <pc:docMk/>
            <pc:sldMk cId="3172203980" sldId="267"/>
            <ac:picMk id="26" creationId="{6FC0F6C7-3707-4DF7-D3DC-98A53AB5112E}"/>
          </ac:picMkLst>
        </pc:picChg>
        <pc:picChg chg="add del">
          <ac:chgData name="menna tallah khaled" userId="53b923d444150970" providerId="LiveId" clId="{20E73FF7-0157-4746-8A20-A70B5FABDCCE}" dt="2024-09-21T22:28:38.077" v="4432" actId="26606"/>
          <ac:picMkLst>
            <pc:docMk/>
            <pc:sldMk cId="3172203980" sldId="267"/>
            <ac:picMk id="28" creationId="{D6EBBD40-B853-4F5D-B005-0874BCA75C78}"/>
          </ac:picMkLst>
        </pc:picChg>
      </pc:sldChg>
      <pc:sldChg chg="addSp delSp modSp new mod ord setBg modAnim">
        <pc:chgData name="menna tallah khaled" userId="53b923d444150970" providerId="LiveId" clId="{20E73FF7-0157-4746-8A20-A70B5FABDCCE}" dt="2024-09-21T23:00:25.709" v="4930"/>
        <pc:sldMkLst>
          <pc:docMk/>
          <pc:sldMk cId="1084260225" sldId="268"/>
        </pc:sldMkLst>
        <pc:spChg chg="mod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2" creationId="{43241A3C-1BF4-E040-5B15-62FBB2887E46}"/>
          </ac:spMkLst>
        </pc:spChg>
        <pc:spChg chg="del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3" creationId="{7DCB4377-7D67-73A2-B265-F86F0582379D}"/>
          </ac:spMkLst>
        </pc:spChg>
        <pc:spChg chg="add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8" creationId="{577D6B2E-37A3-429E-A37C-F30ED6487282}"/>
          </ac:spMkLst>
        </pc:spChg>
        <pc:spChg chg="add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10" creationId="{5CEAD642-85CF-4750-8432-7C80C901F001}"/>
          </ac:spMkLst>
        </pc:spChg>
        <pc:spChg chg="add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12" creationId="{FA33EEAE-15D5-4119-8C1E-89D943F911EF}"/>
          </ac:spMkLst>
        </pc:spChg>
        <pc:spChg chg="add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14" creationId="{730D8B3B-9B80-4025-B934-26DC7D7CD231}"/>
          </ac:spMkLst>
        </pc:spChg>
        <pc:spChg chg="add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16" creationId="{1064D5D5-227B-4F66-9AEA-46F570E793BD}"/>
          </ac:spMkLst>
        </pc:spChg>
        <pc:spChg chg="add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18" creationId="{646B67A4-D328-4747-A82B-65E84FA46368}"/>
          </ac:spMkLst>
        </pc:spChg>
        <pc:spChg chg="add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20" creationId="{B5A1B09C-1565-46F8-B70F-621C5EB48A09}"/>
          </ac:spMkLst>
        </pc:spChg>
        <pc:spChg chg="add">
          <ac:chgData name="menna tallah khaled" userId="53b923d444150970" providerId="LiveId" clId="{20E73FF7-0157-4746-8A20-A70B5FABDCCE}" dt="2024-09-21T17:20:19.884" v="2910" actId="26606"/>
          <ac:spMkLst>
            <pc:docMk/>
            <pc:sldMk cId="1084260225" sldId="268"/>
            <ac:spMk id="22" creationId="{8C516CC8-80AC-446C-A56E-9F54B7210402}"/>
          </ac:spMkLst>
        </pc:spChg>
        <pc:picChg chg="add mod">
          <ac:chgData name="menna tallah khaled" userId="53b923d444150970" providerId="LiveId" clId="{20E73FF7-0157-4746-8A20-A70B5FABDCCE}" dt="2024-09-21T17:20:50.384" v="2915" actId="14100"/>
          <ac:picMkLst>
            <pc:docMk/>
            <pc:sldMk cId="1084260225" sldId="268"/>
            <ac:picMk id="5" creationId="{E40649C1-1AF1-E758-F962-9E980F15ADE1}"/>
          </ac:picMkLst>
        </pc:picChg>
      </pc:sldChg>
      <pc:sldChg chg="addSp delSp modSp new del mod setBg">
        <pc:chgData name="menna tallah khaled" userId="53b923d444150970" providerId="LiveId" clId="{20E73FF7-0157-4746-8A20-A70B5FABDCCE}" dt="2024-09-21T22:24:14.313" v="4396" actId="2696"/>
        <pc:sldMkLst>
          <pc:docMk/>
          <pc:sldMk cId="2967250976" sldId="269"/>
        </pc:sldMkLst>
        <pc:spChg chg="mod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2" creationId="{4861E866-CD3D-3B09-C622-6A26B122B664}"/>
          </ac:spMkLst>
        </pc:spChg>
        <pc:spChg chg="add del mod">
          <ac:chgData name="menna tallah khaled" userId="53b923d444150970" providerId="LiveId" clId="{20E73FF7-0157-4746-8A20-A70B5FABDCCE}" dt="2024-09-21T18:15:26.479" v="3209" actId="21"/>
          <ac:spMkLst>
            <pc:docMk/>
            <pc:sldMk cId="2967250976" sldId="269"/>
            <ac:spMk id="3" creationId="{77EF78F6-37F5-A064-5367-8CF71820BC9F}"/>
          </ac:spMkLst>
        </pc:spChg>
        <pc:spChg chg="del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3" creationId="{CED1A2B0-DFB5-9E09-22C0-F008A97CF882}"/>
          </ac:spMkLst>
        </pc:spChg>
        <pc:spChg chg="add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8" creationId="{577D6B2E-37A3-429E-A37C-F30ED6487282}"/>
          </ac:spMkLst>
        </pc:spChg>
        <pc:spChg chg="add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10" creationId="{5CEAD642-85CF-4750-8432-7C80C901F001}"/>
          </ac:spMkLst>
        </pc:spChg>
        <pc:spChg chg="add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12" creationId="{FA33EEAE-15D5-4119-8C1E-89D943F911EF}"/>
          </ac:spMkLst>
        </pc:spChg>
        <pc:spChg chg="add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14" creationId="{730D8B3B-9B80-4025-B934-26DC7D7CD231}"/>
          </ac:spMkLst>
        </pc:spChg>
        <pc:spChg chg="add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16" creationId="{1064D5D5-227B-4F66-9AEA-46F570E793BD}"/>
          </ac:spMkLst>
        </pc:spChg>
        <pc:spChg chg="add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18" creationId="{646B67A4-D328-4747-A82B-65E84FA46368}"/>
          </ac:spMkLst>
        </pc:spChg>
        <pc:spChg chg="add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20" creationId="{B5A1B09C-1565-46F8-B70F-621C5EB48A09}"/>
          </ac:spMkLst>
        </pc:spChg>
        <pc:spChg chg="add">
          <ac:chgData name="menna tallah khaled" userId="53b923d444150970" providerId="LiveId" clId="{20E73FF7-0157-4746-8A20-A70B5FABDCCE}" dt="2024-09-21T17:23:24.316" v="2921" actId="26606"/>
          <ac:spMkLst>
            <pc:docMk/>
            <pc:sldMk cId="2967250976" sldId="269"/>
            <ac:spMk id="22" creationId="{8C516CC8-80AC-446C-A56E-9F54B7210402}"/>
          </ac:spMkLst>
        </pc:spChg>
        <pc:picChg chg="add mod">
          <ac:chgData name="menna tallah khaled" userId="53b923d444150970" providerId="LiveId" clId="{20E73FF7-0157-4746-8A20-A70B5FABDCCE}" dt="2024-09-21T18:15:30.489" v="3210" actId="14100"/>
          <ac:picMkLst>
            <pc:docMk/>
            <pc:sldMk cId="2967250976" sldId="269"/>
            <ac:picMk id="5" creationId="{AE7C0631-98A8-D6F8-2649-57F41F73ABEB}"/>
          </ac:picMkLst>
        </pc:picChg>
      </pc:sldChg>
      <pc:sldChg chg="addSp delSp modSp new add del mod setBg">
        <pc:chgData name="menna tallah khaled" userId="53b923d444150970" providerId="LiveId" clId="{20E73FF7-0157-4746-8A20-A70B5FABDCCE}" dt="2024-09-21T22:25:11.858" v="4410" actId="47"/>
        <pc:sldMkLst>
          <pc:docMk/>
          <pc:sldMk cId="4027739962" sldId="270"/>
        </pc:sldMkLst>
        <pc:spChg chg="mod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2" creationId="{97EA25D1-7249-030F-E267-534F80715131}"/>
          </ac:spMkLst>
        </pc:spChg>
        <pc:spChg chg="del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3" creationId="{103E649E-57B9-4E34-62EF-DCECB888B51D}"/>
          </ac:spMkLst>
        </pc:spChg>
        <pc:spChg chg="add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8" creationId="{577D6B2E-37A3-429E-A37C-F30ED6487282}"/>
          </ac:spMkLst>
        </pc:spChg>
        <pc:spChg chg="add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10" creationId="{5CEAD642-85CF-4750-8432-7C80C901F001}"/>
          </ac:spMkLst>
        </pc:spChg>
        <pc:spChg chg="add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12" creationId="{FA33EEAE-15D5-4119-8C1E-89D943F911EF}"/>
          </ac:spMkLst>
        </pc:spChg>
        <pc:spChg chg="add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14" creationId="{730D8B3B-9B80-4025-B934-26DC7D7CD231}"/>
          </ac:spMkLst>
        </pc:spChg>
        <pc:spChg chg="add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16" creationId="{1064D5D5-227B-4F66-9AEA-46F570E793BD}"/>
          </ac:spMkLst>
        </pc:spChg>
        <pc:spChg chg="add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18" creationId="{646B67A4-D328-4747-A82B-65E84FA46368}"/>
          </ac:spMkLst>
        </pc:spChg>
        <pc:spChg chg="add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20" creationId="{B5A1B09C-1565-46F8-B70F-621C5EB48A09}"/>
          </ac:spMkLst>
        </pc:spChg>
        <pc:spChg chg="add">
          <ac:chgData name="menna tallah khaled" userId="53b923d444150970" providerId="LiveId" clId="{20E73FF7-0157-4746-8A20-A70B5FABDCCE}" dt="2024-09-21T17:24:49.699" v="2926" actId="26606"/>
          <ac:spMkLst>
            <pc:docMk/>
            <pc:sldMk cId="4027739962" sldId="270"/>
            <ac:spMk id="22" creationId="{8C516CC8-80AC-446C-A56E-9F54B7210402}"/>
          </ac:spMkLst>
        </pc:spChg>
        <pc:picChg chg="add mod">
          <ac:chgData name="menna tallah khaled" userId="53b923d444150970" providerId="LiveId" clId="{20E73FF7-0157-4746-8A20-A70B5FABDCCE}" dt="2024-09-21T17:25:05.966" v="2929" actId="14100"/>
          <ac:picMkLst>
            <pc:docMk/>
            <pc:sldMk cId="4027739962" sldId="270"/>
            <ac:picMk id="5" creationId="{45ED58FC-5178-4C7D-9931-636503F80EBD}"/>
          </ac:picMkLst>
        </pc:picChg>
      </pc:sldChg>
      <pc:sldChg chg="addSp delSp modSp new add del mod setBg">
        <pc:chgData name="menna tallah khaled" userId="53b923d444150970" providerId="LiveId" clId="{20E73FF7-0157-4746-8A20-A70B5FABDCCE}" dt="2024-09-21T22:25:17.315" v="4412" actId="47"/>
        <pc:sldMkLst>
          <pc:docMk/>
          <pc:sldMk cId="3322233402" sldId="271"/>
        </pc:sldMkLst>
        <pc:spChg chg="mod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2" creationId="{FE056AA5-E760-7E73-04F1-FC1FD5FBBAF4}"/>
          </ac:spMkLst>
        </pc:spChg>
        <pc:spChg chg="del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3" creationId="{0A14C800-628C-569F-D123-DCE7DAEE3665}"/>
          </ac:spMkLst>
        </pc:spChg>
        <pc:spChg chg="add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8" creationId="{577D6B2E-37A3-429E-A37C-F30ED6487282}"/>
          </ac:spMkLst>
        </pc:spChg>
        <pc:spChg chg="add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10" creationId="{5CEAD642-85CF-4750-8432-7C80C901F001}"/>
          </ac:spMkLst>
        </pc:spChg>
        <pc:spChg chg="add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12" creationId="{FA33EEAE-15D5-4119-8C1E-89D943F911EF}"/>
          </ac:spMkLst>
        </pc:spChg>
        <pc:spChg chg="add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14" creationId="{730D8B3B-9B80-4025-B934-26DC7D7CD231}"/>
          </ac:spMkLst>
        </pc:spChg>
        <pc:spChg chg="add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16" creationId="{1064D5D5-227B-4F66-9AEA-46F570E793BD}"/>
          </ac:spMkLst>
        </pc:spChg>
        <pc:spChg chg="add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18" creationId="{646B67A4-D328-4747-A82B-65E84FA46368}"/>
          </ac:spMkLst>
        </pc:spChg>
        <pc:spChg chg="add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20" creationId="{B5A1B09C-1565-46F8-B70F-621C5EB48A09}"/>
          </ac:spMkLst>
        </pc:spChg>
        <pc:spChg chg="add">
          <ac:chgData name="menna tallah khaled" userId="53b923d444150970" providerId="LiveId" clId="{20E73FF7-0157-4746-8A20-A70B5FABDCCE}" dt="2024-09-21T17:27:11.025" v="2931" actId="26606"/>
          <ac:spMkLst>
            <pc:docMk/>
            <pc:sldMk cId="3322233402" sldId="271"/>
            <ac:spMk id="22" creationId="{8C516CC8-80AC-446C-A56E-9F54B7210402}"/>
          </ac:spMkLst>
        </pc:spChg>
        <pc:picChg chg="add mod">
          <ac:chgData name="menna tallah khaled" userId="53b923d444150970" providerId="LiveId" clId="{20E73FF7-0157-4746-8A20-A70B5FABDCCE}" dt="2024-09-21T17:27:53.121" v="2934" actId="14100"/>
          <ac:picMkLst>
            <pc:docMk/>
            <pc:sldMk cId="3322233402" sldId="271"/>
            <ac:picMk id="5" creationId="{C01F036C-EE15-508F-67CA-5EE8E348490F}"/>
          </ac:picMkLst>
        </pc:picChg>
      </pc:sldChg>
      <pc:sldChg chg="addSp delSp modSp new add del mod setBg">
        <pc:chgData name="menna tallah khaled" userId="53b923d444150970" providerId="LiveId" clId="{20E73FF7-0157-4746-8A20-A70B5FABDCCE}" dt="2024-09-21T22:25:15.101" v="4411" actId="47"/>
        <pc:sldMkLst>
          <pc:docMk/>
          <pc:sldMk cId="1337428065" sldId="272"/>
        </pc:sldMkLst>
        <pc:spChg chg="mod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2" creationId="{171D0BC6-F816-D513-BD89-7B43ACB990A3}"/>
          </ac:spMkLst>
        </pc:spChg>
        <pc:spChg chg="del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3" creationId="{AA69558A-51E8-0F57-1EB4-5732021CC897}"/>
          </ac:spMkLst>
        </pc:spChg>
        <pc:spChg chg="add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8" creationId="{577D6B2E-37A3-429E-A37C-F30ED6487282}"/>
          </ac:spMkLst>
        </pc:spChg>
        <pc:spChg chg="add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10" creationId="{5CEAD642-85CF-4750-8432-7C80C901F001}"/>
          </ac:spMkLst>
        </pc:spChg>
        <pc:spChg chg="add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12" creationId="{FA33EEAE-15D5-4119-8C1E-89D943F911EF}"/>
          </ac:spMkLst>
        </pc:spChg>
        <pc:spChg chg="add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14" creationId="{730D8B3B-9B80-4025-B934-26DC7D7CD231}"/>
          </ac:spMkLst>
        </pc:spChg>
        <pc:spChg chg="add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16" creationId="{1064D5D5-227B-4F66-9AEA-46F570E793BD}"/>
          </ac:spMkLst>
        </pc:spChg>
        <pc:spChg chg="add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18" creationId="{646B67A4-D328-4747-A82B-65E84FA46368}"/>
          </ac:spMkLst>
        </pc:spChg>
        <pc:spChg chg="add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20" creationId="{B5A1B09C-1565-46F8-B70F-621C5EB48A09}"/>
          </ac:spMkLst>
        </pc:spChg>
        <pc:spChg chg="add">
          <ac:chgData name="menna tallah khaled" userId="53b923d444150970" providerId="LiveId" clId="{20E73FF7-0157-4746-8A20-A70B5FABDCCE}" dt="2024-09-21T17:28:01.083" v="2936" actId="26606"/>
          <ac:spMkLst>
            <pc:docMk/>
            <pc:sldMk cId="1337428065" sldId="272"/>
            <ac:spMk id="22" creationId="{8C516CC8-80AC-446C-A56E-9F54B7210402}"/>
          </ac:spMkLst>
        </pc:spChg>
        <pc:picChg chg="add mod">
          <ac:chgData name="menna tallah khaled" userId="53b923d444150970" providerId="LiveId" clId="{20E73FF7-0157-4746-8A20-A70B5FABDCCE}" dt="2024-09-21T17:28:19.309" v="2939" actId="14100"/>
          <ac:picMkLst>
            <pc:docMk/>
            <pc:sldMk cId="1337428065" sldId="272"/>
            <ac:picMk id="5" creationId="{50B6CAE4-578C-A884-1BAD-2FF09ADAA8B0}"/>
          </ac:picMkLst>
        </pc:picChg>
      </pc:sldChg>
      <pc:sldChg chg="addSp delSp modSp new del mod setBg">
        <pc:chgData name="menna tallah khaled" userId="53b923d444150970" providerId="LiveId" clId="{20E73FF7-0157-4746-8A20-A70B5FABDCCE}" dt="2024-09-21T22:51:41.592" v="4867" actId="47"/>
        <pc:sldMkLst>
          <pc:docMk/>
          <pc:sldMk cId="30730957" sldId="273"/>
        </pc:sldMkLst>
        <pc:spChg chg="add del mod">
          <ac:chgData name="menna tallah khaled" userId="53b923d444150970" providerId="LiveId" clId="{20E73FF7-0157-4746-8A20-A70B5FABDCCE}" dt="2024-09-21T17:31:37.477" v="2991" actId="21"/>
          <ac:spMkLst>
            <pc:docMk/>
            <pc:sldMk cId="30730957" sldId="273"/>
            <ac:spMk id="2" creationId="{CB536C24-7E5C-3832-550C-F32BA713802D}"/>
          </ac:spMkLst>
        </pc:spChg>
        <pc:spChg chg="del">
          <ac:chgData name="menna tallah khaled" userId="53b923d444150970" providerId="LiveId" clId="{20E73FF7-0157-4746-8A20-A70B5FABDCCE}" dt="2024-09-21T17:29:14.593" v="2943" actId="26606"/>
          <ac:spMkLst>
            <pc:docMk/>
            <pc:sldMk cId="30730957" sldId="273"/>
            <ac:spMk id="3" creationId="{B99B3E3D-3DF6-51DB-1155-1B5412EEAEEC}"/>
          </ac:spMkLst>
        </pc:spChg>
        <pc:spChg chg="add mod">
          <ac:chgData name="menna tallah khaled" userId="53b923d444150970" providerId="LiveId" clId="{20E73FF7-0157-4746-8A20-A70B5FABDCCE}" dt="2024-09-21T17:31:06.978" v="2977" actId="767"/>
          <ac:spMkLst>
            <pc:docMk/>
            <pc:sldMk cId="30730957" sldId="273"/>
            <ac:spMk id="4" creationId="{6F87BA38-23A2-3600-E79C-93D0CEF12BDA}"/>
          </ac:spMkLst>
        </pc:spChg>
        <pc:spChg chg="add mod">
          <ac:chgData name="menna tallah khaled" userId="53b923d444150970" providerId="LiveId" clId="{20E73FF7-0157-4746-8A20-A70B5FABDCCE}" dt="2024-09-21T17:30:53.883" v="2970"/>
          <ac:spMkLst>
            <pc:docMk/>
            <pc:sldMk cId="30730957" sldId="273"/>
            <ac:spMk id="5" creationId="{CB536C24-7E5C-3832-550C-F32BA713802D}"/>
          </ac:spMkLst>
        </pc:spChg>
        <pc:spChg chg="add del mod">
          <ac:chgData name="menna tallah khaled" userId="53b923d444150970" providerId="LiveId" clId="{20E73FF7-0157-4746-8A20-A70B5FABDCCE}" dt="2024-09-21T17:31:59.730" v="2997"/>
          <ac:spMkLst>
            <pc:docMk/>
            <pc:sldMk cId="30730957" sldId="273"/>
            <ac:spMk id="6" creationId="{242762FE-2B85-5908-8DB6-61FD4DEDE37C}"/>
          </ac:spMkLst>
        </pc:spChg>
        <pc:spChg chg="add">
          <ac:chgData name="menna tallah khaled" userId="53b923d444150970" providerId="LiveId" clId="{20E73FF7-0157-4746-8A20-A70B5FABDCCE}" dt="2024-09-21T17:29:14.593" v="2943" actId="26606"/>
          <ac:spMkLst>
            <pc:docMk/>
            <pc:sldMk cId="30730957" sldId="273"/>
            <ac:spMk id="8" creationId="{8C790BE2-4E4F-4AAF-81A2-4A6F4885EBE6}"/>
          </ac:spMkLst>
        </pc:spChg>
        <pc:spChg chg="add mod">
          <ac:chgData name="menna tallah khaled" userId="53b923d444150970" providerId="LiveId" clId="{20E73FF7-0157-4746-8A20-A70B5FABDCCE}" dt="2024-09-21T18:51:59.942" v="3373" actId="1076"/>
          <ac:spMkLst>
            <pc:docMk/>
            <pc:sldMk cId="30730957" sldId="273"/>
            <ac:spMk id="9" creationId="{51051607-3086-A655-3873-BC092A095B7D}"/>
          </ac:spMkLst>
        </pc:spChg>
        <pc:spChg chg="add">
          <ac:chgData name="menna tallah khaled" userId="53b923d444150970" providerId="LiveId" clId="{20E73FF7-0157-4746-8A20-A70B5FABDCCE}" dt="2024-09-21T17:29:14.593" v="2943" actId="26606"/>
          <ac:spMkLst>
            <pc:docMk/>
            <pc:sldMk cId="30730957" sldId="273"/>
            <ac:spMk id="10" creationId="{D28B54C3-B57B-472A-B96E-1FCB67093DC2}"/>
          </ac:spMkLst>
        </pc:spChg>
        <pc:spChg chg="add">
          <ac:chgData name="menna tallah khaled" userId="53b923d444150970" providerId="LiveId" clId="{20E73FF7-0157-4746-8A20-A70B5FABDCCE}" dt="2024-09-21T17:29:14.593" v="2943" actId="26606"/>
          <ac:spMkLst>
            <pc:docMk/>
            <pc:sldMk cId="30730957" sldId="273"/>
            <ac:spMk id="12" creationId="{7DB3C429-F8DA-49B9-AF84-21996FCF78B5}"/>
          </ac:spMkLst>
        </pc:spChg>
        <pc:spChg chg="add">
          <ac:chgData name="menna tallah khaled" userId="53b923d444150970" providerId="LiveId" clId="{20E73FF7-0157-4746-8A20-A70B5FABDCCE}" dt="2024-09-21T17:29:14.593" v="2943" actId="26606"/>
          <ac:spMkLst>
            <pc:docMk/>
            <pc:sldMk cId="30730957" sldId="273"/>
            <ac:spMk id="14" creationId="{E12088DD-B1AD-40E0-8B86-1D87A2CCD9BE}"/>
          </ac:spMkLst>
        </pc:spChg>
        <pc:spChg chg="add">
          <ac:chgData name="menna tallah khaled" userId="53b923d444150970" providerId="LiveId" clId="{20E73FF7-0157-4746-8A20-A70B5FABDCCE}" dt="2024-09-21T17:29:14.593" v="2943" actId="26606"/>
          <ac:spMkLst>
            <pc:docMk/>
            <pc:sldMk cId="30730957" sldId="273"/>
            <ac:spMk id="16" creationId="{C4C9F2B0-1044-46EB-8AEB-C3BFFDE6C2CC}"/>
          </ac:spMkLst>
        </pc:spChg>
        <pc:spChg chg="add">
          <ac:chgData name="menna tallah khaled" userId="53b923d444150970" providerId="LiveId" clId="{20E73FF7-0157-4746-8A20-A70B5FABDCCE}" dt="2024-09-21T17:29:14.593" v="2943" actId="26606"/>
          <ac:spMkLst>
            <pc:docMk/>
            <pc:sldMk cId="30730957" sldId="273"/>
            <ac:spMk id="18" creationId="{0C395952-4E26-45A2-8756-2ADFD6E53C6E}"/>
          </ac:spMkLst>
        </pc:spChg>
        <pc:spChg chg="add">
          <ac:chgData name="menna tallah khaled" userId="53b923d444150970" providerId="LiveId" clId="{20E73FF7-0157-4746-8A20-A70B5FABDCCE}" dt="2024-09-21T17:29:14.593" v="2943" actId="26606"/>
          <ac:spMkLst>
            <pc:docMk/>
            <pc:sldMk cId="30730957" sldId="273"/>
            <ac:spMk id="20" creationId="{4734BADF-9461-4621-B112-2D7BABEA7DD0}"/>
          </ac:spMkLst>
        </pc:spChg>
      </pc:sldChg>
      <pc:sldChg chg="new del">
        <pc:chgData name="menna tallah khaled" userId="53b923d444150970" providerId="LiveId" clId="{20E73FF7-0157-4746-8A20-A70B5FABDCCE}" dt="2024-09-21T17:28:41.047" v="2941" actId="2696"/>
        <pc:sldMkLst>
          <pc:docMk/>
          <pc:sldMk cId="4110651847" sldId="273"/>
        </pc:sldMkLst>
      </pc:sldChg>
      <pc:sldChg chg="addSp delSp modSp new del mod setBg">
        <pc:chgData name="menna tallah khaled" userId="53b923d444150970" providerId="LiveId" clId="{20E73FF7-0157-4746-8A20-A70B5FABDCCE}" dt="2024-09-21T20:52:22.017" v="3552" actId="2696"/>
        <pc:sldMkLst>
          <pc:docMk/>
          <pc:sldMk cId="2018022455" sldId="274"/>
        </pc:sldMkLst>
        <pc:spChg chg="del mod">
          <ac:chgData name="menna tallah khaled" userId="53b923d444150970" providerId="LiveId" clId="{20E73FF7-0157-4746-8A20-A70B5FABDCCE}" dt="2024-09-21T17:34:47.752" v="3029" actId="21"/>
          <ac:spMkLst>
            <pc:docMk/>
            <pc:sldMk cId="2018022455" sldId="274"/>
            <ac:spMk id="2" creationId="{611E52E1-B0A6-74B3-E9DC-2097C819EC61}"/>
          </ac:spMkLst>
        </pc:spChg>
        <pc:spChg chg="add del">
          <ac:chgData name="menna tallah khaled" userId="53b923d444150970" providerId="LiveId" clId="{20E73FF7-0157-4746-8A20-A70B5FABDCCE}" dt="2024-09-21T17:34:26.396" v="3028" actId="26606"/>
          <ac:spMkLst>
            <pc:docMk/>
            <pc:sldMk cId="2018022455" sldId="274"/>
            <ac:spMk id="3" creationId="{2D03B3F5-B794-2F38-E91C-6E049F40A843}"/>
          </ac:spMkLst>
        </pc:spChg>
        <pc:spChg chg="add del mod">
          <ac:chgData name="menna tallah khaled" userId="53b923d444150970" providerId="LiveId" clId="{20E73FF7-0157-4746-8A20-A70B5FABDCCE}" dt="2024-09-21T17:35:12.110" v="3035"/>
          <ac:spMkLst>
            <pc:docMk/>
            <pc:sldMk cId="2018022455" sldId="274"/>
            <ac:spMk id="4" creationId="{33D86380-06D6-A6D7-1EEC-A2D16F605BE1}"/>
          </ac:spMkLst>
        </pc:spChg>
        <pc:spChg chg="add del mod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6" creationId="{4A6D17F3-B090-18D1-32B3-277D0B297048}"/>
          </ac:spMkLst>
        </pc:spChg>
        <pc:spChg chg="add del">
          <ac:chgData name="menna tallah khaled" userId="53b923d444150970" providerId="LiveId" clId="{20E73FF7-0157-4746-8A20-A70B5FABDCCE}" dt="2024-09-21T17:34:26.388" v="3027" actId="26606"/>
          <ac:spMkLst>
            <pc:docMk/>
            <pc:sldMk cId="2018022455" sldId="274"/>
            <ac:spMk id="8" creationId="{577D6B2E-37A3-429E-A37C-F30ED6487282}"/>
          </ac:spMkLst>
        </pc:spChg>
        <pc:spChg chg="add del">
          <ac:chgData name="menna tallah khaled" userId="53b923d444150970" providerId="LiveId" clId="{20E73FF7-0157-4746-8A20-A70B5FABDCCE}" dt="2024-09-21T17:34:26.388" v="3027" actId="26606"/>
          <ac:spMkLst>
            <pc:docMk/>
            <pc:sldMk cId="2018022455" sldId="274"/>
            <ac:spMk id="10" creationId="{5CEAD642-85CF-4750-8432-7C80C901F001}"/>
          </ac:spMkLst>
        </pc:spChg>
        <pc:spChg chg="add del">
          <ac:chgData name="menna tallah khaled" userId="53b923d444150970" providerId="LiveId" clId="{20E73FF7-0157-4746-8A20-A70B5FABDCCE}" dt="2024-09-21T17:34:26.388" v="3027" actId="26606"/>
          <ac:spMkLst>
            <pc:docMk/>
            <pc:sldMk cId="2018022455" sldId="274"/>
            <ac:spMk id="12" creationId="{FA33EEAE-15D5-4119-8C1E-89D943F911EF}"/>
          </ac:spMkLst>
        </pc:spChg>
        <pc:spChg chg="add del">
          <ac:chgData name="menna tallah khaled" userId="53b923d444150970" providerId="LiveId" clId="{20E73FF7-0157-4746-8A20-A70B5FABDCCE}" dt="2024-09-21T17:34:26.388" v="3027" actId="26606"/>
          <ac:spMkLst>
            <pc:docMk/>
            <pc:sldMk cId="2018022455" sldId="274"/>
            <ac:spMk id="14" creationId="{730D8B3B-9B80-4025-B934-26DC7D7CD231}"/>
          </ac:spMkLst>
        </pc:spChg>
        <pc:spChg chg="add del">
          <ac:chgData name="menna tallah khaled" userId="53b923d444150970" providerId="LiveId" clId="{20E73FF7-0157-4746-8A20-A70B5FABDCCE}" dt="2024-09-21T17:34:26.388" v="3027" actId="26606"/>
          <ac:spMkLst>
            <pc:docMk/>
            <pc:sldMk cId="2018022455" sldId="274"/>
            <ac:spMk id="16" creationId="{1064D5D5-227B-4F66-9AEA-46F570E793BD}"/>
          </ac:spMkLst>
        </pc:spChg>
        <pc:spChg chg="add del">
          <ac:chgData name="menna tallah khaled" userId="53b923d444150970" providerId="LiveId" clId="{20E73FF7-0157-4746-8A20-A70B5FABDCCE}" dt="2024-09-21T17:34:26.388" v="3027" actId="26606"/>
          <ac:spMkLst>
            <pc:docMk/>
            <pc:sldMk cId="2018022455" sldId="274"/>
            <ac:spMk id="18" creationId="{646B67A4-D328-4747-A82B-65E84FA46368}"/>
          </ac:spMkLst>
        </pc:spChg>
        <pc:spChg chg="add del">
          <ac:chgData name="menna tallah khaled" userId="53b923d444150970" providerId="LiveId" clId="{20E73FF7-0157-4746-8A20-A70B5FABDCCE}" dt="2024-09-21T17:34:26.388" v="3027" actId="26606"/>
          <ac:spMkLst>
            <pc:docMk/>
            <pc:sldMk cId="2018022455" sldId="274"/>
            <ac:spMk id="20" creationId="{B5A1B09C-1565-46F8-B70F-621C5EB48A09}"/>
          </ac:spMkLst>
        </pc:spChg>
        <pc:spChg chg="add del">
          <ac:chgData name="menna tallah khaled" userId="53b923d444150970" providerId="LiveId" clId="{20E73FF7-0157-4746-8A20-A70B5FABDCCE}" dt="2024-09-21T17:34:26.388" v="3027" actId="26606"/>
          <ac:spMkLst>
            <pc:docMk/>
            <pc:sldMk cId="2018022455" sldId="274"/>
            <ac:spMk id="22" creationId="{8C516CC8-80AC-446C-A56E-9F54B7210402}"/>
          </ac:spMkLst>
        </pc:spChg>
        <pc:spChg chg="add del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24" creationId="{8C790BE2-4E4F-4AAF-81A2-4A6F4885EBE6}"/>
          </ac:spMkLst>
        </pc:spChg>
        <pc:spChg chg="add del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25" creationId="{D28B54C3-B57B-472A-B96E-1FCB67093DC2}"/>
          </ac:spMkLst>
        </pc:spChg>
        <pc:spChg chg="add del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26" creationId="{7DB3C429-F8DA-49B9-AF84-21996FCF78B5}"/>
          </ac:spMkLst>
        </pc:spChg>
        <pc:spChg chg="add del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27" creationId="{E12088DD-B1AD-40E0-8B86-1D87A2CCD9BE}"/>
          </ac:spMkLst>
        </pc:spChg>
        <pc:spChg chg="add del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28" creationId="{C4C9F2B0-1044-46EB-8AEB-C3BFFDE6C2CC}"/>
          </ac:spMkLst>
        </pc:spChg>
        <pc:spChg chg="add del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29" creationId="{0C395952-4E26-45A2-8756-2ADFD6E53C6E}"/>
          </ac:spMkLst>
        </pc:spChg>
        <pc:spChg chg="add del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30" creationId="{4734BADF-9461-4621-B112-2D7BABEA7DD0}"/>
          </ac:spMkLst>
        </pc:spChg>
        <pc:spChg chg="add del">
          <ac:chgData name="menna tallah khaled" userId="53b923d444150970" providerId="LiveId" clId="{20E73FF7-0157-4746-8A20-A70B5FABDCCE}" dt="2024-09-21T20:45:10.653" v="3523" actId="26606"/>
          <ac:spMkLst>
            <pc:docMk/>
            <pc:sldMk cId="2018022455" sldId="274"/>
            <ac:spMk id="36" creationId="{BACC6370-2D7E-4714-9D71-7542949D7D5D}"/>
          </ac:spMkLst>
        </pc:spChg>
        <pc:spChg chg="add del">
          <ac:chgData name="menna tallah khaled" userId="53b923d444150970" providerId="LiveId" clId="{20E73FF7-0157-4746-8A20-A70B5FABDCCE}" dt="2024-09-21T20:45:10.653" v="3523" actId="26606"/>
          <ac:spMkLst>
            <pc:docMk/>
            <pc:sldMk cId="2018022455" sldId="274"/>
            <ac:spMk id="38" creationId="{F68B3F68-107C-434F-AA38-110D5EA91B85}"/>
          </ac:spMkLst>
        </pc:spChg>
        <pc:spChg chg="add del">
          <ac:chgData name="menna tallah khaled" userId="53b923d444150970" providerId="LiveId" clId="{20E73FF7-0157-4746-8A20-A70B5FABDCCE}" dt="2024-09-21T20:45:10.653" v="3523" actId="26606"/>
          <ac:spMkLst>
            <pc:docMk/>
            <pc:sldMk cId="2018022455" sldId="274"/>
            <ac:spMk id="40" creationId="{AAD0DBB9-1A4B-4391-81D4-CB19F9AB918A}"/>
          </ac:spMkLst>
        </pc:spChg>
        <pc:spChg chg="add del">
          <ac:chgData name="menna tallah khaled" userId="53b923d444150970" providerId="LiveId" clId="{20E73FF7-0157-4746-8A20-A70B5FABDCCE}" dt="2024-09-21T20:45:10.653" v="3523" actId="26606"/>
          <ac:spMkLst>
            <pc:docMk/>
            <pc:sldMk cId="2018022455" sldId="274"/>
            <ac:spMk id="42" creationId="{063BBA22-50EA-4C4D-BE05-F1CE4E63AA56}"/>
          </ac:spMkLst>
        </pc:spChg>
        <pc:spChg chg="add del">
          <ac:chgData name="menna tallah khaled" userId="53b923d444150970" providerId="LiveId" clId="{20E73FF7-0157-4746-8A20-A70B5FABDCCE}" dt="2024-09-21T20:45:30.298" v="3525" actId="26606"/>
          <ac:spMkLst>
            <pc:docMk/>
            <pc:sldMk cId="2018022455" sldId="274"/>
            <ac:spMk id="44" creationId="{8C790BE2-4E4F-4AAF-81A2-4A6F4885EBE6}"/>
          </ac:spMkLst>
        </pc:spChg>
        <pc:spChg chg="add del">
          <ac:chgData name="menna tallah khaled" userId="53b923d444150970" providerId="LiveId" clId="{20E73FF7-0157-4746-8A20-A70B5FABDCCE}" dt="2024-09-21T20:45:30.298" v="3525" actId="26606"/>
          <ac:spMkLst>
            <pc:docMk/>
            <pc:sldMk cId="2018022455" sldId="274"/>
            <ac:spMk id="45" creationId="{D28B54C3-B57B-472A-B96E-1FCB67093DC2}"/>
          </ac:spMkLst>
        </pc:spChg>
        <pc:spChg chg="add del">
          <ac:chgData name="menna tallah khaled" userId="53b923d444150970" providerId="LiveId" clId="{20E73FF7-0157-4746-8A20-A70B5FABDCCE}" dt="2024-09-21T20:45:30.298" v="3525" actId="26606"/>
          <ac:spMkLst>
            <pc:docMk/>
            <pc:sldMk cId="2018022455" sldId="274"/>
            <ac:spMk id="46" creationId="{7DB3C429-F8DA-49B9-AF84-21996FCF78B5}"/>
          </ac:spMkLst>
        </pc:spChg>
        <pc:spChg chg="add del">
          <ac:chgData name="menna tallah khaled" userId="53b923d444150970" providerId="LiveId" clId="{20E73FF7-0157-4746-8A20-A70B5FABDCCE}" dt="2024-09-21T20:45:30.298" v="3525" actId="26606"/>
          <ac:spMkLst>
            <pc:docMk/>
            <pc:sldMk cId="2018022455" sldId="274"/>
            <ac:spMk id="47" creationId="{E12088DD-B1AD-40E0-8B86-1D87A2CCD9BE}"/>
          </ac:spMkLst>
        </pc:spChg>
        <pc:spChg chg="add del">
          <ac:chgData name="menna tallah khaled" userId="53b923d444150970" providerId="LiveId" clId="{20E73FF7-0157-4746-8A20-A70B5FABDCCE}" dt="2024-09-21T20:45:30.298" v="3525" actId="26606"/>
          <ac:spMkLst>
            <pc:docMk/>
            <pc:sldMk cId="2018022455" sldId="274"/>
            <ac:spMk id="48" creationId="{C4C9F2B0-1044-46EB-8AEB-C3BFFDE6C2CC}"/>
          </ac:spMkLst>
        </pc:spChg>
        <pc:spChg chg="add del">
          <ac:chgData name="menna tallah khaled" userId="53b923d444150970" providerId="LiveId" clId="{20E73FF7-0157-4746-8A20-A70B5FABDCCE}" dt="2024-09-21T20:45:30.298" v="3525" actId="26606"/>
          <ac:spMkLst>
            <pc:docMk/>
            <pc:sldMk cId="2018022455" sldId="274"/>
            <ac:spMk id="49" creationId="{0C395952-4E26-45A2-8756-2ADFD6E53C6E}"/>
          </ac:spMkLst>
        </pc:spChg>
        <pc:spChg chg="add del">
          <ac:chgData name="menna tallah khaled" userId="53b923d444150970" providerId="LiveId" clId="{20E73FF7-0157-4746-8A20-A70B5FABDCCE}" dt="2024-09-21T20:45:30.298" v="3525" actId="26606"/>
          <ac:spMkLst>
            <pc:docMk/>
            <pc:sldMk cId="2018022455" sldId="274"/>
            <ac:spMk id="50" creationId="{4734BADF-9461-4621-B112-2D7BABEA7DD0}"/>
          </ac:spMkLst>
        </pc:spChg>
        <pc:spChg chg="add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53" creationId="{8C790BE2-4E4F-4AAF-81A2-4A6F4885EBE6}"/>
          </ac:spMkLst>
        </pc:spChg>
        <pc:spChg chg="add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54" creationId="{D28B54C3-B57B-472A-B96E-1FCB67093DC2}"/>
          </ac:spMkLst>
        </pc:spChg>
        <pc:spChg chg="add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55" creationId="{7DB3C429-F8DA-49B9-AF84-21996FCF78B5}"/>
          </ac:spMkLst>
        </pc:spChg>
        <pc:spChg chg="add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56" creationId="{E12088DD-B1AD-40E0-8B86-1D87A2CCD9BE}"/>
          </ac:spMkLst>
        </pc:spChg>
        <pc:spChg chg="add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57" creationId="{C4C9F2B0-1044-46EB-8AEB-C3BFFDE6C2CC}"/>
          </ac:spMkLst>
        </pc:spChg>
        <pc:spChg chg="add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58" creationId="{0C395952-4E26-45A2-8756-2ADFD6E53C6E}"/>
          </ac:spMkLst>
        </pc:spChg>
        <pc:spChg chg="add">
          <ac:chgData name="menna tallah khaled" userId="53b923d444150970" providerId="LiveId" clId="{20E73FF7-0157-4746-8A20-A70B5FABDCCE}" dt="2024-09-21T20:45:30.329" v="3526" actId="26606"/>
          <ac:spMkLst>
            <pc:docMk/>
            <pc:sldMk cId="2018022455" sldId="274"/>
            <ac:spMk id="59" creationId="{4734BADF-9461-4621-B112-2D7BABEA7DD0}"/>
          </ac:spMkLst>
        </pc:spChg>
        <pc:graphicFrameChg chg="add del">
          <ac:chgData name="menna tallah khaled" userId="53b923d444150970" providerId="LiveId" clId="{20E73FF7-0157-4746-8A20-A70B5FABDCCE}" dt="2024-09-21T20:45:10.653" v="3523" actId="26606"/>
          <ac:graphicFrameMkLst>
            <pc:docMk/>
            <pc:sldMk cId="2018022455" sldId="274"/>
            <ac:graphicFrameMk id="32" creationId="{BDEC8368-B979-0B5C-14FC-865466FB186B}"/>
          </ac:graphicFrameMkLst>
        </pc:graphicFrameChg>
        <pc:graphicFrameChg chg="add del">
          <ac:chgData name="menna tallah khaled" userId="53b923d444150970" providerId="LiveId" clId="{20E73FF7-0157-4746-8A20-A70B5FABDCCE}" dt="2024-09-21T20:45:30.298" v="3525" actId="26606"/>
          <ac:graphicFrameMkLst>
            <pc:docMk/>
            <pc:sldMk cId="2018022455" sldId="274"/>
            <ac:graphicFrameMk id="51" creationId="{CAD92EA5-26D3-7775-4777-A63FA95496C2}"/>
          </ac:graphicFrameMkLst>
        </pc:graphicFrameChg>
        <pc:graphicFrameChg chg="add mod">
          <ac:chgData name="menna tallah khaled" userId="53b923d444150970" providerId="LiveId" clId="{20E73FF7-0157-4746-8A20-A70B5FABDCCE}" dt="2024-09-21T20:48:13.075" v="3536"/>
          <ac:graphicFrameMkLst>
            <pc:docMk/>
            <pc:sldMk cId="2018022455" sldId="274"/>
            <ac:graphicFrameMk id="60" creationId="{A2C5585F-22DE-0E2A-9DBB-7A31DCA47293}"/>
          </ac:graphicFrameMkLst>
        </pc:graphicFrameChg>
      </pc:sldChg>
      <pc:sldChg chg="addSp delSp modSp new add del mod ord setBg modAnim">
        <pc:chgData name="menna tallah khaled" userId="53b923d444150970" providerId="LiveId" clId="{20E73FF7-0157-4746-8A20-A70B5FABDCCE}" dt="2024-09-21T23:01:35.543" v="4940"/>
        <pc:sldMkLst>
          <pc:docMk/>
          <pc:sldMk cId="2609498641" sldId="275"/>
        </pc:sldMkLst>
        <pc:spChg chg="mod">
          <ac:chgData name="menna tallah khaled" userId="53b923d444150970" providerId="LiveId" clId="{20E73FF7-0157-4746-8A20-A70B5FABDCCE}" dt="2024-09-21T18:22:47.788" v="3331" actId="14100"/>
          <ac:spMkLst>
            <pc:docMk/>
            <pc:sldMk cId="2609498641" sldId="275"/>
            <ac:spMk id="2" creationId="{6330B868-89C5-CDEB-8635-52685382832F}"/>
          </ac:spMkLst>
        </pc:spChg>
        <pc:spChg chg="del">
          <ac:chgData name="menna tallah khaled" userId="53b923d444150970" providerId="LiveId" clId="{20E73FF7-0157-4746-8A20-A70B5FABDCCE}" dt="2024-09-21T18:19:35.503" v="3239" actId="26606"/>
          <ac:spMkLst>
            <pc:docMk/>
            <pc:sldMk cId="2609498641" sldId="275"/>
            <ac:spMk id="3" creationId="{6C304A5B-D752-378E-AA83-872BDEEF971C}"/>
          </ac:spMkLst>
        </pc:spChg>
        <pc:spChg chg="add mod">
          <ac:chgData name="menna tallah khaled" userId="53b923d444150970" providerId="LiveId" clId="{20E73FF7-0157-4746-8A20-A70B5FABDCCE}" dt="2024-09-21T18:23:24.848" v="3338" actId="1076"/>
          <ac:spMkLst>
            <pc:docMk/>
            <pc:sldMk cId="2609498641" sldId="275"/>
            <ac:spMk id="6" creationId="{939AD5CC-F6B8-838F-A2A9-23D3A98EF729}"/>
          </ac:spMkLst>
        </pc:spChg>
        <pc:spChg chg="add">
          <ac:chgData name="menna tallah khaled" userId="53b923d444150970" providerId="LiveId" clId="{20E73FF7-0157-4746-8A20-A70B5FABDCCE}" dt="2024-09-21T18:19:35.503" v="3239" actId="26606"/>
          <ac:spMkLst>
            <pc:docMk/>
            <pc:sldMk cId="2609498641" sldId="275"/>
            <ac:spMk id="8" creationId="{8C790BE2-4E4F-4AAF-81A2-4A6F4885EBE6}"/>
          </ac:spMkLst>
        </pc:spChg>
        <pc:spChg chg="add">
          <ac:chgData name="menna tallah khaled" userId="53b923d444150970" providerId="LiveId" clId="{20E73FF7-0157-4746-8A20-A70B5FABDCCE}" dt="2024-09-21T18:19:35.503" v="3239" actId="26606"/>
          <ac:spMkLst>
            <pc:docMk/>
            <pc:sldMk cId="2609498641" sldId="275"/>
            <ac:spMk id="10" creationId="{D28B54C3-B57B-472A-B96E-1FCB67093DC2}"/>
          </ac:spMkLst>
        </pc:spChg>
        <pc:spChg chg="add">
          <ac:chgData name="menna tallah khaled" userId="53b923d444150970" providerId="LiveId" clId="{20E73FF7-0157-4746-8A20-A70B5FABDCCE}" dt="2024-09-21T18:19:35.503" v="3239" actId="26606"/>
          <ac:spMkLst>
            <pc:docMk/>
            <pc:sldMk cId="2609498641" sldId="275"/>
            <ac:spMk id="12" creationId="{7DB3C429-F8DA-49B9-AF84-21996FCF78B5}"/>
          </ac:spMkLst>
        </pc:spChg>
        <pc:spChg chg="add">
          <ac:chgData name="menna tallah khaled" userId="53b923d444150970" providerId="LiveId" clId="{20E73FF7-0157-4746-8A20-A70B5FABDCCE}" dt="2024-09-21T18:19:35.503" v="3239" actId="26606"/>
          <ac:spMkLst>
            <pc:docMk/>
            <pc:sldMk cId="2609498641" sldId="275"/>
            <ac:spMk id="14" creationId="{E12088DD-B1AD-40E0-8B86-1D87A2CCD9BE}"/>
          </ac:spMkLst>
        </pc:spChg>
        <pc:spChg chg="add">
          <ac:chgData name="menna tallah khaled" userId="53b923d444150970" providerId="LiveId" clId="{20E73FF7-0157-4746-8A20-A70B5FABDCCE}" dt="2024-09-21T18:19:35.503" v="3239" actId="26606"/>
          <ac:spMkLst>
            <pc:docMk/>
            <pc:sldMk cId="2609498641" sldId="275"/>
            <ac:spMk id="16" creationId="{C4C9F2B0-1044-46EB-8AEB-C3BFFDE6C2CC}"/>
          </ac:spMkLst>
        </pc:spChg>
        <pc:spChg chg="add">
          <ac:chgData name="menna tallah khaled" userId="53b923d444150970" providerId="LiveId" clId="{20E73FF7-0157-4746-8A20-A70B5FABDCCE}" dt="2024-09-21T18:19:35.503" v="3239" actId="26606"/>
          <ac:spMkLst>
            <pc:docMk/>
            <pc:sldMk cId="2609498641" sldId="275"/>
            <ac:spMk id="18" creationId="{0C395952-4E26-45A2-8756-2ADFD6E53C6E}"/>
          </ac:spMkLst>
        </pc:spChg>
        <pc:spChg chg="add">
          <ac:chgData name="menna tallah khaled" userId="53b923d444150970" providerId="LiveId" clId="{20E73FF7-0157-4746-8A20-A70B5FABDCCE}" dt="2024-09-21T18:19:35.503" v="3239" actId="26606"/>
          <ac:spMkLst>
            <pc:docMk/>
            <pc:sldMk cId="2609498641" sldId="275"/>
            <ac:spMk id="20" creationId="{4734BADF-9461-4621-B112-2D7BABEA7DD0}"/>
          </ac:spMkLst>
        </pc:spChg>
        <pc:picChg chg="add mod">
          <ac:chgData name="menna tallah khaled" userId="53b923d444150970" providerId="LiveId" clId="{20E73FF7-0157-4746-8A20-A70B5FABDCCE}" dt="2024-09-21T18:20:41.988" v="3253" actId="14100"/>
          <ac:picMkLst>
            <pc:docMk/>
            <pc:sldMk cId="2609498641" sldId="275"/>
            <ac:picMk id="5" creationId="{E4B5D219-28BB-4AB8-F5B7-ECB3CB27392C}"/>
          </ac:picMkLst>
        </pc:picChg>
      </pc:sldChg>
      <pc:sldChg chg="addSp delSp modSp new del mod setBg">
        <pc:chgData name="menna tallah khaled" userId="53b923d444150970" providerId="LiveId" clId="{20E73FF7-0157-4746-8A20-A70B5FABDCCE}" dt="2024-09-21T20:35:28.363" v="3422" actId="2696"/>
        <pc:sldMkLst>
          <pc:docMk/>
          <pc:sldMk cId="1772327559" sldId="276"/>
        </pc:sldMkLst>
        <pc:spChg chg="mod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2" creationId="{5C0BDB96-C138-C216-5E2B-541C347D6166}"/>
          </ac:spMkLst>
        </pc:spChg>
        <pc:spChg chg="del mod">
          <ac:chgData name="menna tallah khaled" userId="53b923d444150970" providerId="LiveId" clId="{20E73FF7-0157-4746-8A20-A70B5FABDCCE}" dt="2024-09-21T18:53:39.348" v="3392" actId="26606"/>
          <ac:spMkLst>
            <pc:docMk/>
            <pc:sldMk cId="1772327559" sldId="276"/>
            <ac:spMk id="3" creationId="{A0B47B24-28B8-951C-9965-1AEBEEFE2403}"/>
          </ac:spMkLst>
        </pc:spChg>
        <pc:spChg chg="add del mod">
          <ac:chgData name="menna tallah khaled" userId="53b923d444150970" providerId="LiveId" clId="{20E73FF7-0157-4746-8A20-A70B5FABDCCE}" dt="2024-09-21T19:18:45.726" v="3421" actId="1076"/>
          <ac:spMkLst>
            <pc:docMk/>
            <pc:sldMk cId="1772327559" sldId="276"/>
            <ac:spMk id="5" creationId="{CF7F3CE9-2C6B-B48C-4A82-B5316A4053EE}"/>
          </ac:spMkLst>
        </pc:spChg>
        <pc:spChg chg="add del">
          <ac:chgData name="menna tallah khaled" userId="53b923d444150970" providerId="LiveId" clId="{20E73FF7-0157-4746-8A20-A70B5FABDCCE}" dt="2024-09-21T18:54:03.313" v="3397" actId="26606"/>
          <ac:spMkLst>
            <pc:docMk/>
            <pc:sldMk cId="1772327559" sldId="276"/>
            <ac:spMk id="8" creationId="{8C790BE2-4E4F-4AAF-81A2-4A6F4885EBE6}"/>
          </ac:spMkLst>
        </pc:spChg>
        <pc:spChg chg="add del">
          <ac:chgData name="menna tallah khaled" userId="53b923d444150970" providerId="LiveId" clId="{20E73FF7-0157-4746-8A20-A70B5FABDCCE}" dt="2024-09-21T18:54:03.313" v="3397" actId="26606"/>
          <ac:spMkLst>
            <pc:docMk/>
            <pc:sldMk cId="1772327559" sldId="276"/>
            <ac:spMk id="10" creationId="{D28B54C3-B57B-472A-B96E-1FCB67093DC2}"/>
          </ac:spMkLst>
        </pc:spChg>
        <pc:spChg chg="add del">
          <ac:chgData name="menna tallah khaled" userId="53b923d444150970" providerId="LiveId" clId="{20E73FF7-0157-4746-8A20-A70B5FABDCCE}" dt="2024-09-21T18:54:03.313" v="3397" actId="26606"/>
          <ac:spMkLst>
            <pc:docMk/>
            <pc:sldMk cId="1772327559" sldId="276"/>
            <ac:spMk id="12" creationId="{7DB3C429-F8DA-49B9-AF84-21996FCF78B5}"/>
          </ac:spMkLst>
        </pc:spChg>
        <pc:spChg chg="add del">
          <ac:chgData name="menna tallah khaled" userId="53b923d444150970" providerId="LiveId" clId="{20E73FF7-0157-4746-8A20-A70B5FABDCCE}" dt="2024-09-21T18:54:03.313" v="3397" actId="26606"/>
          <ac:spMkLst>
            <pc:docMk/>
            <pc:sldMk cId="1772327559" sldId="276"/>
            <ac:spMk id="14" creationId="{E12088DD-B1AD-40E0-8B86-1D87A2CCD9BE}"/>
          </ac:spMkLst>
        </pc:spChg>
        <pc:spChg chg="add del">
          <ac:chgData name="menna tallah khaled" userId="53b923d444150970" providerId="LiveId" clId="{20E73FF7-0157-4746-8A20-A70B5FABDCCE}" dt="2024-09-21T18:54:03.313" v="3397" actId="26606"/>
          <ac:spMkLst>
            <pc:docMk/>
            <pc:sldMk cId="1772327559" sldId="276"/>
            <ac:spMk id="16" creationId="{C4C9F2B0-1044-46EB-8AEB-C3BFFDE6C2CC}"/>
          </ac:spMkLst>
        </pc:spChg>
        <pc:spChg chg="add del">
          <ac:chgData name="menna tallah khaled" userId="53b923d444150970" providerId="LiveId" clId="{20E73FF7-0157-4746-8A20-A70B5FABDCCE}" dt="2024-09-21T18:54:03.313" v="3397" actId="26606"/>
          <ac:spMkLst>
            <pc:docMk/>
            <pc:sldMk cId="1772327559" sldId="276"/>
            <ac:spMk id="18" creationId="{0C395952-4E26-45A2-8756-2ADFD6E53C6E}"/>
          </ac:spMkLst>
        </pc:spChg>
        <pc:spChg chg="add del">
          <ac:chgData name="menna tallah khaled" userId="53b923d444150970" providerId="LiveId" clId="{20E73FF7-0157-4746-8A20-A70B5FABDCCE}" dt="2024-09-21T18:54:03.313" v="3397" actId="26606"/>
          <ac:spMkLst>
            <pc:docMk/>
            <pc:sldMk cId="1772327559" sldId="276"/>
            <ac:spMk id="20" creationId="{4734BADF-9461-4621-B112-2D7BABEA7DD0}"/>
          </ac:spMkLst>
        </pc:spChg>
        <pc:spChg chg="add del">
          <ac:chgData name="menna tallah khaled" userId="53b923d444150970" providerId="LiveId" clId="{20E73FF7-0157-4746-8A20-A70B5FABDCCE}" dt="2024-09-21T18:54:03.302" v="3396" actId="26606"/>
          <ac:spMkLst>
            <pc:docMk/>
            <pc:sldMk cId="1772327559" sldId="276"/>
            <ac:spMk id="25" creationId="{DEE2AD96-B495-4E06-9291-B71706F728CB}"/>
          </ac:spMkLst>
        </pc:spChg>
        <pc:spChg chg="add del">
          <ac:chgData name="menna tallah khaled" userId="53b923d444150970" providerId="LiveId" clId="{20E73FF7-0157-4746-8A20-A70B5FABDCCE}" dt="2024-09-21T18:54:03.302" v="3396" actId="26606"/>
          <ac:spMkLst>
            <pc:docMk/>
            <pc:sldMk cId="1772327559" sldId="276"/>
            <ac:spMk id="27" creationId="{53CF6D67-C5A8-4ADD-9E8E-1E38CA1D3166}"/>
          </ac:spMkLst>
        </pc:spChg>
        <pc:spChg chg="add del">
          <ac:chgData name="menna tallah khaled" userId="53b923d444150970" providerId="LiveId" clId="{20E73FF7-0157-4746-8A20-A70B5FABDCCE}" dt="2024-09-21T18:54:03.302" v="3396" actId="26606"/>
          <ac:spMkLst>
            <pc:docMk/>
            <pc:sldMk cId="1772327559" sldId="276"/>
            <ac:spMk id="29" creationId="{86909FA0-B515-4681-B7A8-FA281D133B94}"/>
          </ac:spMkLst>
        </pc:spChg>
        <pc:spChg chg="add del">
          <ac:chgData name="menna tallah khaled" userId="53b923d444150970" providerId="LiveId" clId="{20E73FF7-0157-4746-8A20-A70B5FABDCCE}" dt="2024-09-21T18:54:03.302" v="3396" actId="26606"/>
          <ac:spMkLst>
            <pc:docMk/>
            <pc:sldMk cId="1772327559" sldId="276"/>
            <ac:spMk id="31" creationId="{21C9FE86-FCC3-4A31-AA1C-C882262B7FE7}"/>
          </ac:spMkLst>
        </pc:spChg>
        <pc:spChg chg="add del">
          <ac:chgData name="menna tallah khaled" userId="53b923d444150970" providerId="LiveId" clId="{20E73FF7-0157-4746-8A20-A70B5FABDCCE}" dt="2024-09-21T18:54:03.302" v="3396" actId="26606"/>
          <ac:spMkLst>
            <pc:docMk/>
            <pc:sldMk cId="1772327559" sldId="276"/>
            <ac:spMk id="33" creationId="{7D96243B-ECED-4B71-8E06-AE9A285EAD20}"/>
          </ac:spMkLst>
        </pc:spChg>
        <pc:spChg chg="add del">
          <ac:chgData name="menna tallah khaled" userId="53b923d444150970" providerId="LiveId" clId="{20E73FF7-0157-4746-8A20-A70B5FABDCCE}" dt="2024-09-21T18:54:03.302" v="3396" actId="26606"/>
          <ac:spMkLst>
            <pc:docMk/>
            <pc:sldMk cId="1772327559" sldId="276"/>
            <ac:spMk id="35" creationId="{A09989E4-EFDC-4A90-A633-E0525FB4139E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37" creationId="{8D71EDA1-87BF-4D5D-AB79-F346FD19278A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38" creationId="{09588DA8-065E-4F6F-8EFD-43104AB2E0CF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39" creationId="{C4285719-470E-454C-AF62-8323075F1F5B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40" creationId="{CD9FE4EF-C4D8-49A0-B2FF-81D8DB7D8A24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41" creationId="{4300840D-0A0B-4512-BACA-B439D5B9C57C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42" creationId="{D2B78728-A580-49A7-84F9-6EF6F583ADE0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43" creationId="{38FAA1A1-D861-433F-88FA-1E9D6FD31D11}"/>
          </ac:spMkLst>
        </pc:spChg>
        <pc:spChg chg="add del">
          <ac:chgData name="menna tallah khaled" userId="53b923d444150970" providerId="LiveId" clId="{20E73FF7-0157-4746-8A20-A70B5FABDCCE}" dt="2024-09-21T18:55:56.752" v="3407" actId="26606"/>
          <ac:spMkLst>
            <pc:docMk/>
            <pc:sldMk cId="1772327559" sldId="276"/>
            <ac:spMk id="48" creationId="{09588DA8-065E-4F6F-8EFD-43104AB2E0CF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49" creationId="{BACC6370-2D7E-4714-9D71-7542949D7D5D}"/>
          </ac:spMkLst>
        </pc:spChg>
        <pc:spChg chg="add del">
          <ac:chgData name="menna tallah khaled" userId="53b923d444150970" providerId="LiveId" clId="{20E73FF7-0157-4746-8A20-A70B5FABDCCE}" dt="2024-09-21T18:55:56.752" v="3407" actId="26606"/>
          <ac:spMkLst>
            <pc:docMk/>
            <pc:sldMk cId="1772327559" sldId="276"/>
            <ac:spMk id="50" creationId="{C4285719-470E-454C-AF62-8323075F1F5B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51" creationId="{F68B3F68-107C-434F-AA38-110D5EA91B85}"/>
          </ac:spMkLst>
        </pc:spChg>
        <pc:spChg chg="add del">
          <ac:chgData name="menna tallah khaled" userId="53b923d444150970" providerId="LiveId" clId="{20E73FF7-0157-4746-8A20-A70B5FABDCCE}" dt="2024-09-21T18:55:56.752" v="3407" actId="26606"/>
          <ac:spMkLst>
            <pc:docMk/>
            <pc:sldMk cId="1772327559" sldId="276"/>
            <ac:spMk id="52" creationId="{CD9FE4EF-C4D8-49A0-B2FF-81D8DB7D8A24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53" creationId="{AAD0DBB9-1A4B-4391-81D4-CB19F9AB918A}"/>
          </ac:spMkLst>
        </pc:spChg>
        <pc:spChg chg="add del">
          <ac:chgData name="menna tallah khaled" userId="53b923d444150970" providerId="LiveId" clId="{20E73FF7-0157-4746-8A20-A70B5FABDCCE}" dt="2024-09-21T18:55:56.752" v="3407" actId="26606"/>
          <ac:spMkLst>
            <pc:docMk/>
            <pc:sldMk cId="1772327559" sldId="276"/>
            <ac:spMk id="54" creationId="{4300840D-0A0B-4512-BACA-B439D5B9C57C}"/>
          </ac:spMkLst>
        </pc:spChg>
        <pc:spChg chg="add del">
          <ac:chgData name="menna tallah khaled" userId="53b923d444150970" providerId="LiveId" clId="{20E73FF7-0157-4746-8A20-A70B5FABDCCE}" dt="2024-09-21T18:58:29.693" v="3416" actId="26606"/>
          <ac:spMkLst>
            <pc:docMk/>
            <pc:sldMk cId="1772327559" sldId="276"/>
            <ac:spMk id="55" creationId="{063BBA22-50EA-4C4D-BE05-F1CE4E63AA56}"/>
          </ac:spMkLst>
        </pc:spChg>
        <pc:spChg chg="add del">
          <ac:chgData name="menna tallah khaled" userId="53b923d444150970" providerId="LiveId" clId="{20E73FF7-0157-4746-8A20-A70B5FABDCCE}" dt="2024-09-21T18:55:56.752" v="3407" actId="26606"/>
          <ac:spMkLst>
            <pc:docMk/>
            <pc:sldMk cId="1772327559" sldId="276"/>
            <ac:spMk id="56" creationId="{D2B78728-A580-49A7-84F9-6EF6F583ADE0}"/>
          </ac:spMkLst>
        </pc:spChg>
        <pc:spChg chg="add del">
          <ac:chgData name="menna tallah khaled" userId="53b923d444150970" providerId="LiveId" clId="{20E73FF7-0157-4746-8A20-A70B5FABDCCE}" dt="2024-09-21T18:55:56.752" v="3407" actId="26606"/>
          <ac:spMkLst>
            <pc:docMk/>
            <pc:sldMk cId="1772327559" sldId="276"/>
            <ac:spMk id="58" creationId="{38FAA1A1-D861-433F-88FA-1E9D6FD31D11}"/>
          </ac:spMkLst>
        </pc:spChg>
        <pc:spChg chg="add del">
          <ac:chgData name="menna tallah khaled" userId="53b923d444150970" providerId="LiveId" clId="{20E73FF7-0157-4746-8A20-A70B5FABDCCE}" dt="2024-09-21T18:55:56.752" v="3407" actId="26606"/>
          <ac:spMkLst>
            <pc:docMk/>
            <pc:sldMk cId="1772327559" sldId="276"/>
            <ac:spMk id="60" creationId="{8D71EDA1-87BF-4D5D-AB79-F346FD19278A}"/>
          </ac:spMkLst>
        </pc:spChg>
        <pc:graphicFrameChg chg="add del mod">
          <ac:chgData name="menna tallah khaled" userId="53b923d444150970" providerId="LiveId" clId="{20E73FF7-0157-4746-8A20-A70B5FABDCCE}" dt="2024-09-21T18:58:29.693" v="3416" actId="26606"/>
          <ac:graphicFrameMkLst>
            <pc:docMk/>
            <pc:sldMk cId="1772327559" sldId="276"/>
            <ac:graphicFrameMk id="45" creationId="{E6AB50F8-EE41-614A-1CF5-4195FD1FF7DF}"/>
          </ac:graphicFrameMkLst>
        </pc:graphicFrameChg>
      </pc:sldChg>
      <pc:sldChg chg="delSp modSp new del mod">
        <pc:chgData name="menna tallah khaled" userId="53b923d444150970" providerId="LiveId" clId="{20E73FF7-0157-4746-8A20-A70B5FABDCCE}" dt="2024-09-21T18:52:06.804" v="3374" actId="2696"/>
        <pc:sldMkLst>
          <pc:docMk/>
          <pc:sldMk cId="2089426707" sldId="276"/>
        </pc:sldMkLst>
        <pc:spChg chg="del">
          <ac:chgData name="menna tallah khaled" userId="53b923d444150970" providerId="LiveId" clId="{20E73FF7-0157-4746-8A20-A70B5FABDCCE}" dt="2024-09-21T18:48:57.313" v="3372" actId="21"/>
          <ac:spMkLst>
            <pc:docMk/>
            <pc:sldMk cId="2089426707" sldId="276"/>
            <ac:spMk id="2" creationId="{28F9DE52-BF36-92F3-DE59-D67E2490310C}"/>
          </ac:spMkLst>
        </pc:spChg>
        <pc:spChg chg="mod">
          <ac:chgData name="menna tallah khaled" userId="53b923d444150970" providerId="LiveId" clId="{20E73FF7-0157-4746-8A20-A70B5FABDCCE}" dt="2024-09-21T18:48:35.387" v="3371"/>
          <ac:spMkLst>
            <pc:docMk/>
            <pc:sldMk cId="2089426707" sldId="276"/>
            <ac:spMk id="3" creationId="{8C5D2A0A-DE28-1BAB-2BAB-1338E8ED4B5F}"/>
          </ac:spMkLst>
        </pc:spChg>
      </pc:sldChg>
      <pc:sldChg chg="addSp delSp modSp new mod setBg modAnim">
        <pc:chgData name="menna tallah khaled" userId="53b923d444150970" providerId="LiveId" clId="{20E73FF7-0157-4746-8A20-A70B5FABDCCE}" dt="2024-09-21T22:50:50.650" v="4860"/>
        <pc:sldMkLst>
          <pc:docMk/>
          <pc:sldMk cId="3440817451" sldId="276"/>
        </pc:sldMkLst>
        <pc:spChg chg="mod">
          <ac:chgData name="menna tallah khaled" userId="53b923d444150970" providerId="LiveId" clId="{20E73FF7-0157-4746-8A20-A70B5FABDCCE}" dt="2024-09-21T20:46:55.804" v="3535" actId="1076"/>
          <ac:spMkLst>
            <pc:docMk/>
            <pc:sldMk cId="3440817451" sldId="276"/>
            <ac:spMk id="2" creationId="{A64D5B64-0637-AB8E-4AED-E823D5C43FD4}"/>
          </ac:spMkLst>
        </pc:spChg>
        <pc:spChg chg="del">
          <ac:chgData name="menna tallah khaled" userId="53b923d444150970" providerId="LiveId" clId="{20E73FF7-0157-4746-8A20-A70B5FABDCCE}" dt="2024-09-21T20:46:11.746" v="3529" actId="26606"/>
          <ac:spMkLst>
            <pc:docMk/>
            <pc:sldMk cId="3440817451" sldId="276"/>
            <ac:spMk id="3" creationId="{B0E78488-888C-6588-E5D3-A7402EE7FE1E}"/>
          </ac:spMkLst>
        </pc:spChg>
        <pc:spChg chg="add">
          <ac:chgData name="menna tallah khaled" userId="53b923d444150970" providerId="LiveId" clId="{20E73FF7-0157-4746-8A20-A70B5FABDCCE}" dt="2024-09-21T20:46:11.746" v="3529" actId="26606"/>
          <ac:spMkLst>
            <pc:docMk/>
            <pc:sldMk cId="3440817451" sldId="276"/>
            <ac:spMk id="8" creationId="{577D6B2E-37A3-429E-A37C-F30ED6487282}"/>
          </ac:spMkLst>
        </pc:spChg>
        <pc:spChg chg="add">
          <ac:chgData name="menna tallah khaled" userId="53b923d444150970" providerId="LiveId" clId="{20E73FF7-0157-4746-8A20-A70B5FABDCCE}" dt="2024-09-21T20:46:11.746" v="3529" actId="26606"/>
          <ac:spMkLst>
            <pc:docMk/>
            <pc:sldMk cId="3440817451" sldId="276"/>
            <ac:spMk id="10" creationId="{5CEAD642-85CF-4750-8432-7C80C901F001}"/>
          </ac:spMkLst>
        </pc:spChg>
        <pc:spChg chg="add">
          <ac:chgData name="menna tallah khaled" userId="53b923d444150970" providerId="LiveId" clId="{20E73FF7-0157-4746-8A20-A70B5FABDCCE}" dt="2024-09-21T20:46:11.746" v="3529" actId="26606"/>
          <ac:spMkLst>
            <pc:docMk/>
            <pc:sldMk cId="3440817451" sldId="276"/>
            <ac:spMk id="12" creationId="{FA33EEAE-15D5-4119-8C1E-89D943F911EF}"/>
          </ac:spMkLst>
        </pc:spChg>
        <pc:spChg chg="add">
          <ac:chgData name="menna tallah khaled" userId="53b923d444150970" providerId="LiveId" clId="{20E73FF7-0157-4746-8A20-A70B5FABDCCE}" dt="2024-09-21T20:46:11.746" v="3529" actId="26606"/>
          <ac:spMkLst>
            <pc:docMk/>
            <pc:sldMk cId="3440817451" sldId="276"/>
            <ac:spMk id="14" creationId="{730D8B3B-9B80-4025-B934-26DC7D7CD231}"/>
          </ac:spMkLst>
        </pc:spChg>
        <pc:spChg chg="add">
          <ac:chgData name="menna tallah khaled" userId="53b923d444150970" providerId="LiveId" clId="{20E73FF7-0157-4746-8A20-A70B5FABDCCE}" dt="2024-09-21T20:46:11.746" v="3529" actId="26606"/>
          <ac:spMkLst>
            <pc:docMk/>
            <pc:sldMk cId="3440817451" sldId="276"/>
            <ac:spMk id="16" creationId="{1064D5D5-227B-4F66-9AEA-46F570E793BD}"/>
          </ac:spMkLst>
        </pc:spChg>
        <pc:spChg chg="add">
          <ac:chgData name="menna tallah khaled" userId="53b923d444150970" providerId="LiveId" clId="{20E73FF7-0157-4746-8A20-A70B5FABDCCE}" dt="2024-09-21T20:46:11.746" v="3529" actId="26606"/>
          <ac:spMkLst>
            <pc:docMk/>
            <pc:sldMk cId="3440817451" sldId="276"/>
            <ac:spMk id="18" creationId="{646B67A4-D328-4747-A82B-65E84FA46368}"/>
          </ac:spMkLst>
        </pc:spChg>
        <pc:spChg chg="add">
          <ac:chgData name="menna tallah khaled" userId="53b923d444150970" providerId="LiveId" clId="{20E73FF7-0157-4746-8A20-A70B5FABDCCE}" dt="2024-09-21T20:46:11.746" v="3529" actId="26606"/>
          <ac:spMkLst>
            <pc:docMk/>
            <pc:sldMk cId="3440817451" sldId="276"/>
            <ac:spMk id="20" creationId="{B5A1B09C-1565-46F8-B70F-621C5EB48A09}"/>
          </ac:spMkLst>
        </pc:spChg>
        <pc:spChg chg="add">
          <ac:chgData name="menna tallah khaled" userId="53b923d444150970" providerId="LiveId" clId="{20E73FF7-0157-4746-8A20-A70B5FABDCCE}" dt="2024-09-21T20:46:11.746" v="3529" actId="26606"/>
          <ac:spMkLst>
            <pc:docMk/>
            <pc:sldMk cId="3440817451" sldId="276"/>
            <ac:spMk id="22" creationId="{8C516CC8-80AC-446C-A56E-9F54B7210402}"/>
          </ac:spMkLst>
        </pc:spChg>
      </pc:sldChg>
      <pc:sldChg chg="addSp delSp modSp new mod setBg addAnim">
        <pc:chgData name="menna tallah khaled" userId="53b923d444150970" providerId="LiveId" clId="{20E73FF7-0157-4746-8A20-A70B5FABDCCE}" dt="2024-09-21T21:00:29.784" v="3572" actId="14100"/>
        <pc:sldMkLst>
          <pc:docMk/>
          <pc:sldMk cId="2102740341" sldId="277"/>
        </pc:sldMkLst>
        <pc:spChg chg="mod">
          <ac:chgData name="menna tallah khaled" userId="53b923d444150970" providerId="LiveId" clId="{20E73FF7-0157-4746-8A20-A70B5FABDCCE}" dt="2024-09-21T21:00:29.784" v="3572" actId="14100"/>
          <ac:spMkLst>
            <pc:docMk/>
            <pc:sldMk cId="2102740341" sldId="277"/>
            <ac:spMk id="2" creationId="{D42DBEE0-792F-4953-21F4-323A953836F2}"/>
          </ac:spMkLst>
        </pc:spChg>
        <pc:spChg chg="del mod">
          <ac:chgData name="menna tallah khaled" userId="53b923d444150970" providerId="LiveId" clId="{20E73FF7-0157-4746-8A20-A70B5FABDCCE}" dt="2024-09-21T20:48:43.872" v="3540" actId="26606"/>
          <ac:spMkLst>
            <pc:docMk/>
            <pc:sldMk cId="2102740341" sldId="277"/>
            <ac:spMk id="3" creationId="{013C6B61-B810-8B1A-CEB1-F246D6A8FA8A}"/>
          </ac:spMkLst>
        </pc:spChg>
        <pc:spChg chg="add del">
          <ac:chgData name="menna tallah khaled" userId="53b923d444150970" providerId="LiveId" clId="{20E73FF7-0157-4746-8A20-A70B5FABDCCE}" dt="2024-09-21T20:49:30.025" v="3547" actId="26606"/>
          <ac:spMkLst>
            <pc:docMk/>
            <pc:sldMk cId="2102740341" sldId="277"/>
            <ac:spMk id="8" creationId="{577D6B2E-37A3-429E-A37C-F30ED6487282}"/>
          </ac:spMkLst>
        </pc:spChg>
        <pc:spChg chg="add del">
          <ac:chgData name="menna tallah khaled" userId="53b923d444150970" providerId="LiveId" clId="{20E73FF7-0157-4746-8A20-A70B5FABDCCE}" dt="2024-09-21T20:49:30.025" v="3547" actId="26606"/>
          <ac:spMkLst>
            <pc:docMk/>
            <pc:sldMk cId="2102740341" sldId="277"/>
            <ac:spMk id="10" creationId="{5CEAD642-85CF-4750-8432-7C80C901F001}"/>
          </ac:spMkLst>
        </pc:spChg>
        <pc:spChg chg="add del">
          <ac:chgData name="menna tallah khaled" userId="53b923d444150970" providerId="LiveId" clId="{20E73FF7-0157-4746-8A20-A70B5FABDCCE}" dt="2024-09-21T20:49:30.025" v="3547" actId="26606"/>
          <ac:spMkLst>
            <pc:docMk/>
            <pc:sldMk cId="2102740341" sldId="277"/>
            <ac:spMk id="12" creationId="{FA33EEAE-15D5-4119-8C1E-89D943F911EF}"/>
          </ac:spMkLst>
        </pc:spChg>
        <pc:spChg chg="add del">
          <ac:chgData name="menna tallah khaled" userId="53b923d444150970" providerId="LiveId" clId="{20E73FF7-0157-4746-8A20-A70B5FABDCCE}" dt="2024-09-21T20:49:30.025" v="3547" actId="26606"/>
          <ac:spMkLst>
            <pc:docMk/>
            <pc:sldMk cId="2102740341" sldId="277"/>
            <ac:spMk id="14" creationId="{730D8B3B-9B80-4025-B934-26DC7D7CD231}"/>
          </ac:spMkLst>
        </pc:spChg>
        <pc:spChg chg="add del">
          <ac:chgData name="menna tallah khaled" userId="53b923d444150970" providerId="LiveId" clId="{20E73FF7-0157-4746-8A20-A70B5FABDCCE}" dt="2024-09-21T20:49:30.025" v="3547" actId="26606"/>
          <ac:spMkLst>
            <pc:docMk/>
            <pc:sldMk cId="2102740341" sldId="277"/>
            <ac:spMk id="16" creationId="{1064D5D5-227B-4F66-9AEA-46F570E793BD}"/>
          </ac:spMkLst>
        </pc:spChg>
        <pc:spChg chg="add del">
          <ac:chgData name="menna tallah khaled" userId="53b923d444150970" providerId="LiveId" clId="{20E73FF7-0157-4746-8A20-A70B5FABDCCE}" dt="2024-09-21T20:49:30.025" v="3547" actId="26606"/>
          <ac:spMkLst>
            <pc:docMk/>
            <pc:sldMk cId="2102740341" sldId="277"/>
            <ac:spMk id="18" creationId="{646B67A4-D328-4747-A82B-65E84FA46368}"/>
          </ac:spMkLst>
        </pc:spChg>
        <pc:spChg chg="add del">
          <ac:chgData name="menna tallah khaled" userId="53b923d444150970" providerId="LiveId" clId="{20E73FF7-0157-4746-8A20-A70B5FABDCCE}" dt="2024-09-21T20:49:30.025" v="3547" actId="26606"/>
          <ac:spMkLst>
            <pc:docMk/>
            <pc:sldMk cId="2102740341" sldId="277"/>
            <ac:spMk id="20" creationId="{B5A1B09C-1565-46F8-B70F-621C5EB48A09}"/>
          </ac:spMkLst>
        </pc:spChg>
        <pc:spChg chg="add del">
          <ac:chgData name="menna tallah khaled" userId="53b923d444150970" providerId="LiveId" clId="{20E73FF7-0157-4746-8A20-A70B5FABDCCE}" dt="2024-09-21T20:49:30.025" v="3547" actId="26606"/>
          <ac:spMkLst>
            <pc:docMk/>
            <pc:sldMk cId="2102740341" sldId="277"/>
            <ac:spMk id="22" creationId="{8C516CC8-80AC-446C-A56E-9F54B7210402}"/>
          </ac:spMkLst>
        </pc:spChg>
        <pc:spChg chg="add del">
          <ac:chgData name="menna tallah khaled" userId="53b923d444150970" providerId="LiveId" clId="{20E73FF7-0157-4746-8A20-A70B5FABDCCE}" dt="2024-09-21T20:51:21.350" v="3551" actId="26606"/>
          <ac:spMkLst>
            <pc:docMk/>
            <pc:sldMk cId="2102740341" sldId="277"/>
            <ac:spMk id="27" creationId="{8C790BE2-4E4F-4AAF-81A2-4A6F4885EBE6}"/>
          </ac:spMkLst>
        </pc:spChg>
        <pc:spChg chg="add del">
          <ac:chgData name="menna tallah khaled" userId="53b923d444150970" providerId="LiveId" clId="{20E73FF7-0157-4746-8A20-A70B5FABDCCE}" dt="2024-09-21T20:51:21.350" v="3551" actId="26606"/>
          <ac:spMkLst>
            <pc:docMk/>
            <pc:sldMk cId="2102740341" sldId="277"/>
            <ac:spMk id="29" creationId="{D28B54C3-B57B-472A-B96E-1FCB67093DC2}"/>
          </ac:spMkLst>
        </pc:spChg>
        <pc:spChg chg="add del">
          <ac:chgData name="menna tallah khaled" userId="53b923d444150970" providerId="LiveId" clId="{20E73FF7-0157-4746-8A20-A70B5FABDCCE}" dt="2024-09-21T20:51:21.350" v="3551" actId="26606"/>
          <ac:spMkLst>
            <pc:docMk/>
            <pc:sldMk cId="2102740341" sldId="277"/>
            <ac:spMk id="31" creationId="{7DB3C429-F8DA-49B9-AF84-21996FCF78B5}"/>
          </ac:spMkLst>
        </pc:spChg>
        <pc:spChg chg="add del">
          <ac:chgData name="menna tallah khaled" userId="53b923d444150970" providerId="LiveId" clId="{20E73FF7-0157-4746-8A20-A70B5FABDCCE}" dt="2024-09-21T20:51:21.350" v="3551" actId="26606"/>
          <ac:spMkLst>
            <pc:docMk/>
            <pc:sldMk cId="2102740341" sldId="277"/>
            <ac:spMk id="33" creationId="{E12088DD-B1AD-40E0-8B86-1D87A2CCD9BE}"/>
          </ac:spMkLst>
        </pc:spChg>
        <pc:spChg chg="add del">
          <ac:chgData name="menna tallah khaled" userId="53b923d444150970" providerId="LiveId" clId="{20E73FF7-0157-4746-8A20-A70B5FABDCCE}" dt="2024-09-21T20:51:21.350" v="3551" actId="26606"/>
          <ac:spMkLst>
            <pc:docMk/>
            <pc:sldMk cId="2102740341" sldId="277"/>
            <ac:spMk id="35" creationId="{C4C9F2B0-1044-46EB-8AEB-C3BFFDE6C2CC}"/>
          </ac:spMkLst>
        </pc:spChg>
        <pc:spChg chg="add del">
          <ac:chgData name="menna tallah khaled" userId="53b923d444150970" providerId="LiveId" clId="{20E73FF7-0157-4746-8A20-A70B5FABDCCE}" dt="2024-09-21T20:51:21.350" v="3551" actId="26606"/>
          <ac:spMkLst>
            <pc:docMk/>
            <pc:sldMk cId="2102740341" sldId="277"/>
            <ac:spMk id="37" creationId="{0C395952-4E26-45A2-8756-2ADFD6E53C6E}"/>
          </ac:spMkLst>
        </pc:spChg>
        <pc:spChg chg="add del">
          <ac:chgData name="menna tallah khaled" userId="53b923d444150970" providerId="LiveId" clId="{20E73FF7-0157-4746-8A20-A70B5FABDCCE}" dt="2024-09-21T20:51:21.350" v="3551" actId="26606"/>
          <ac:spMkLst>
            <pc:docMk/>
            <pc:sldMk cId="2102740341" sldId="277"/>
            <ac:spMk id="39" creationId="{4734BADF-9461-4621-B112-2D7BABEA7DD0}"/>
          </ac:spMkLst>
        </pc:spChg>
        <pc:spChg chg="add del">
          <ac:chgData name="menna tallah khaled" userId="53b923d444150970" providerId="LiveId" clId="{20E73FF7-0157-4746-8A20-A70B5FABDCCE}" dt="2024-09-21T20:51:21.335" v="3550" actId="26606"/>
          <ac:spMkLst>
            <pc:docMk/>
            <pc:sldMk cId="2102740341" sldId="277"/>
            <ac:spMk id="44" creationId="{8C790BE2-4E4F-4AAF-81A2-4A6F4885EBE6}"/>
          </ac:spMkLst>
        </pc:spChg>
        <pc:spChg chg="add del">
          <ac:chgData name="menna tallah khaled" userId="53b923d444150970" providerId="LiveId" clId="{20E73FF7-0157-4746-8A20-A70B5FABDCCE}" dt="2024-09-21T20:51:21.335" v="3550" actId="26606"/>
          <ac:spMkLst>
            <pc:docMk/>
            <pc:sldMk cId="2102740341" sldId="277"/>
            <ac:spMk id="46" creationId="{D28B54C3-B57B-472A-B96E-1FCB67093DC2}"/>
          </ac:spMkLst>
        </pc:spChg>
        <pc:spChg chg="add del">
          <ac:chgData name="menna tallah khaled" userId="53b923d444150970" providerId="LiveId" clId="{20E73FF7-0157-4746-8A20-A70B5FABDCCE}" dt="2024-09-21T20:51:21.335" v="3550" actId="26606"/>
          <ac:spMkLst>
            <pc:docMk/>
            <pc:sldMk cId="2102740341" sldId="277"/>
            <ac:spMk id="48" creationId="{7DB3C429-F8DA-49B9-AF84-21996FCF78B5}"/>
          </ac:spMkLst>
        </pc:spChg>
        <pc:spChg chg="add del">
          <ac:chgData name="menna tallah khaled" userId="53b923d444150970" providerId="LiveId" clId="{20E73FF7-0157-4746-8A20-A70B5FABDCCE}" dt="2024-09-21T20:51:21.335" v="3550" actId="26606"/>
          <ac:spMkLst>
            <pc:docMk/>
            <pc:sldMk cId="2102740341" sldId="277"/>
            <ac:spMk id="50" creationId="{E12088DD-B1AD-40E0-8B86-1D87A2CCD9BE}"/>
          </ac:spMkLst>
        </pc:spChg>
        <pc:spChg chg="add del">
          <ac:chgData name="menna tallah khaled" userId="53b923d444150970" providerId="LiveId" clId="{20E73FF7-0157-4746-8A20-A70B5FABDCCE}" dt="2024-09-21T20:51:21.335" v="3550" actId="26606"/>
          <ac:spMkLst>
            <pc:docMk/>
            <pc:sldMk cId="2102740341" sldId="277"/>
            <ac:spMk id="52" creationId="{C4C9F2B0-1044-46EB-8AEB-C3BFFDE6C2CC}"/>
          </ac:spMkLst>
        </pc:spChg>
        <pc:spChg chg="add del">
          <ac:chgData name="menna tallah khaled" userId="53b923d444150970" providerId="LiveId" clId="{20E73FF7-0157-4746-8A20-A70B5FABDCCE}" dt="2024-09-21T20:51:21.335" v="3550" actId="26606"/>
          <ac:spMkLst>
            <pc:docMk/>
            <pc:sldMk cId="2102740341" sldId="277"/>
            <ac:spMk id="54" creationId="{0C395952-4E26-45A2-8756-2ADFD6E53C6E}"/>
          </ac:spMkLst>
        </pc:spChg>
        <pc:spChg chg="add del">
          <ac:chgData name="menna tallah khaled" userId="53b923d444150970" providerId="LiveId" clId="{20E73FF7-0157-4746-8A20-A70B5FABDCCE}" dt="2024-09-21T20:51:21.335" v="3550" actId="26606"/>
          <ac:spMkLst>
            <pc:docMk/>
            <pc:sldMk cId="2102740341" sldId="277"/>
            <ac:spMk id="56" creationId="{4734BADF-9461-4621-B112-2D7BABEA7DD0}"/>
          </ac:spMkLst>
        </pc:spChg>
        <pc:spChg chg="add del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58" creationId="{DA9C8D46-54D8-4DF1-99A2-E651C7B132F4}"/>
          </ac:spMkLst>
        </pc:spChg>
        <pc:spChg chg="add del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59" creationId="{9715DAF0-AE1B-46C9-8A6B-DB2AA05AB91D}"/>
          </ac:spMkLst>
        </pc:spChg>
        <pc:spChg chg="add del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60" creationId="{DE12BF4D-F47A-41C1-85FC-652E412D3B47}"/>
          </ac:spMkLst>
        </pc:spChg>
        <pc:spChg chg="add del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61" creationId="{AAF055B3-1F95-4ABA-BFE4-A58320A8206E}"/>
          </ac:spMkLst>
        </pc:spChg>
        <pc:spChg chg="add del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62" creationId="{65FBF53F-BBBA-4974-AD72-0E8CD294E50F}"/>
          </ac:spMkLst>
        </pc:spChg>
        <pc:spChg chg="add del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63" creationId="{5A2875D7-3769-4291-959E-9FAD764A760C}"/>
          </ac:spMkLst>
        </pc:spChg>
        <pc:spChg chg="add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68" creationId="{8C790BE2-4E4F-4AAF-81A2-4A6F4885EBE6}"/>
          </ac:spMkLst>
        </pc:spChg>
        <pc:spChg chg="add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70" creationId="{D28B54C3-B57B-472A-B96E-1FCB67093DC2}"/>
          </ac:spMkLst>
        </pc:spChg>
        <pc:spChg chg="add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72" creationId="{7DB3C429-F8DA-49B9-AF84-21996FCF78B5}"/>
          </ac:spMkLst>
        </pc:spChg>
        <pc:spChg chg="add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74" creationId="{E12088DD-B1AD-40E0-8B86-1D87A2CCD9BE}"/>
          </ac:spMkLst>
        </pc:spChg>
        <pc:spChg chg="add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76" creationId="{C4C9F2B0-1044-46EB-8AEB-C3BFFDE6C2CC}"/>
          </ac:spMkLst>
        </pc:spChg>
        <pc:spChg chg="add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78" creationId="{0C395952-4E26-45A2-8756-2ADFD6E53C6E}"/>
          </ac:spMkLst>
        </pc:spChg>
        <pc:spChg chg="add">
          <ac:chgData name="menna tallah khaled" userId="53b923d444150970" providerId="LiveId" clId="{20E73FF7-0157-4746-8A20-A70B5FABDCCE}" dt="2024-09-21T20:52:31.687" v="3553" actId="26606"/>
          <ac:spMkLst>
            <pc:docMk/>
            <pc:sldMk cId="2102740341" sldId="277"/>
            <ac:spMk id="80" creationId="{4734BADF-9461-4621-B112-2D7BABEA7DD0}"/>
          </ac:spMkLst>
        </pc:spChg>
        <pc:picChg chg="add del mod">
          <ac:chgData name="menna tallah khaled" userId="53b923d444150970" providerId="LiveId" clId="{20E73FF7-0157-4746-8A20-A70B5FABDCCE}" dt="2024-09-21T20:59:16.810" v="3560" actId="21"/>
          <ac:picMkLst>
            <pc:docMk/>
            <pc:sldMk cId="2102740341" sldId="277"/>
            <ac:picMk id="5" creationId="{D9D545F7-6A56-9A73-DF24-5CE45C993363}"/>
          </ac:picMkLst>
        </pc:picChg>
      </pc:sldChg>
      <pc:sldChg chg="addSp delSp modSp new mod setBg modAnim">
        <pc:chgData name="menna tallah khaled" userId="53b923d444150970" providerId="LiveId" clId="{20E73FF7-0157-4746-8A20-A70B5FABDCCE}" dt="2024-09-21T22:51:29.142" v="4866"/>
        <pc:sldMkLst>
          <pc:docMk/>
          <pc:sldMk cId="2274728834" sldId="278"/>
        </pc:sldMkLst>
        <pc:spChg chg="del mod">
          <ac:chgData name="menna tallah khaled" userId="53b923d444150970" providerId="LiveId" clId="{20E73FF7-0157-4746-8A20-A70B5FABDCCE}" dt="2024-09-21T21:05:28.523" v="3625" actId="21"/>
          <ac:spMkLst>
            <pc:docMk/>
            <pc:sldMk cId="2274728834" sldId="278"/>
            <ac:spMk id="2" creationId="{94033376-832C-A082-3267-ADE5FA9D77E4}"/>
          </ac:spMkLst>
        </pc:spChg>
        <pc:spChg chg="del">
          <ac:chgData name="menna tallah khaled" userId="53b923d444150970" providerId="LiveId" clId="{20E73FF7-0157-4746-8A20-A70B5FABDCCE}" dt="2024-09-21T21:00:45.277" v="3574" actId="26606"/>
          <ac:spMkLst>
            <pc:docMk/>
            <pc:sldMk cId="2274728834" sldId="278"/>
            <ac:spMk id="3" creationId="{3BDA360C-49CE-9A7A-3722-81118D55513A}"/>
          </ac:spMkLst>
        </pc:spChg>
        <pc:spChg chg="add del mod">
          <ac:chgData name="menna tallah khaled" userId="53b923d444150970" providerId="LiveId" clId="{20E73FF7-0157-4746-8A20-A70B5FABDCCE}" dt="2024-09-21T21:04:11.885" v="3608"/>
          <ac:spMkLst>
            <pc:docMk/>
            <pc:sldMk cId="2274728834" sldId="278"/>
            <ac:spMk id="4" creationId="{F1343716-B884-DF75-5BED-03B0BED69BD8}"/>
          </ac:spMkLst>
        </pc:spChg>
        <pc:spChg chg="add del mod">
          <ac:chgData name="menna tallah khaled" userId="53b923d444150970" providerId="LiveId" clId="{20E73FF7-0157-4746-8A20-A70B5FABDCCE}" dt="2024-09-21T21:07:44.898" v="3648" actId="1076"/>
          <ac:spMkLst>
            <pc:docMk/>
            <pc:sldMk cId="2274728834" sldId="278"/>
            <ac:spMk id="6" creationId="{9DB35EA5-D368-15D6-58B4-11161E61265B}"/>
          </ac:spMkLst>
        </pc:spChg>
        <pc:spChg chg="add">
          <ac:chgData name="menna tallah khaled" userId="53b923d444150970" providerId="LiveId" clId="{20E73FF7-0157-4746-8A20-A70B5FABDCCE}" dt="2024-09-21T21:00:45.277" v="3574" actId="26606"/>
          <ac:spMkLst>
            <pc:docMk/>
            <pc:sldMk cId="2274728834" sldId="278"/>
            <ac:spMk id="8" creationId="{8C790BE2-4E4F-4AAF-81A2-4A6F4885EBE6}"/>
          </ac:spMkLst>
        </pc:spChg>
        <pc:spChg chg="add del mod">
          <ac:chgData name="menna tallah khaled" userId="53b923d444150970" providerId="LiveId" clId="{20E73FF7-0157-4746-8A20-A70B5FABDCCE}" dt="2024-09-21T21:05:33.678" v="3626" actId="21"/>
          <ac:spMkLst>
            <pc:docMk/>
            <pc:sldMk cId="2274728834" sldId="278"/>
            <ac:spMk id="9" creationId="{B52A0324-0117-FED3-4C00-E857765FAA4E}"/>
          </ac:spMkLst>
        </pc:spChg>
        <pc:spChg chg="add">
          <ac:chgData name="menna tallah khaled" userId="53b923d444150970" providerId="LiveId" clId="{20E73FF7-0157-4746-8A20-A70B5FABDCCE}" dt="2024-09-21T21:00:45.277" v="3574" actId="26606"/>
          <ac:spMkLst>
            <pc:docMk/>
            <pc:sldMk cId="2274728834" sldId="278"/>
            <ac:spMk id="10" creationId="{D28B54C3-B57B-472A-B96E-1FCB67093DC2}"/>
          </ac:spMkLst>
        </pc:spChg>
        <pc:spChg chg="add">
          <ac:chgData name="menna tallah khaled" userId="53b923d444150970" providerId="LiveId" clId="{20E73FF7-0157-4746-8A20-A70B5FABDCCE}" dt="2024-09-21T21:00:45.277" v="3574" actId="26606"/>
          <ac:spMkLst>
            <pc:docMk/>
            <pc:sldMk cId="2274728834" sldId="278"/>
            <ac:spMk id="12" creationId="{7DB3C429-F8DA-49B9-AF84-21996FCF78B5}"/>
          </ac:spMkLst>
        </pc:spChg>
        <pc:spChg chg="add">
          <ac:chgData name="menna tallah khaled" userId="53b923d444150970" providerId="LiveId" clId="{20E73FF7-0157-4746-8A20-A70B5FABDCCE}" dt="2024-09-21T21:00:45.277" v="3574" actId="26606"/>
          <ac:spMkLst>
            <pc:docMk/>
            <pc:sldMk cId="2274728834" sldId="278"/>
            <ac:spMk id="14" creationId="{E12088DD-B1AD-40E0-8B86-1D87A2CCD9BE}"/>
          </ac:spMkLst>
        </pc:spChg>
        <pc:spChg chg="add">
          <ac:chgData name="menna tallah khaled" userId="53b923d444150970" providerId="LiveId" clId="{20E73FF7-0157-4746-8A20-A70B5FABDCCE}" dt="2024-09-21T21:00:45.277" v="3574" actId="26606"/>
          <ac:spMkLst>
            <pc:docMk/>
            <pc:sldMk cId="2274728834" sldId="278"/>
            <ac:spMk id="16" creationId="{C4C9F2B0-1044-46EB-8AEB-C3BFFDE6C2CC}"/>
          </ac:spMkLst>
        </pc:spChg>
        <pc:spChg chg="add">
          <ac:chgData name="menna tallah khaled" userId="53b923d444150970" providerId="LiveId" clId="{20E73FF7-0157-4746-8A20-A70B5FABDCCE}" dt="2024-09-21T21:00:45.277" v="3574" actId="26606"/>
          <ac:spMkLst>
            <pc:docMk/>
            <pc:sldMk cId="2274728834" sldId="278"/>
            <ac:spMk id="18" creationId="{0C395952-4E26-45A2-8756-2ADFD6E53C6E}"/>
          </ac:spMkLst>
        </pc:spChg>
        <pc:spChg chg="add">
          <ac:chgData name="menna tallah khaled" userId="53b923d444150970" providerId="LiveId" clId="{20E73FF7-0157-4746-8A20-A70B5FABDCCE}" dt="2024-09-21T21:00:45.277" v="3574" actId="26606"/>
          <ac:spMkLst>
            <pc:docMk/>
            <pc:sldMk cId="2274728834" sldId="278"/>
            <ac:spMk id="20" creationId="{4734BADF-9461-4621-B112-2D7BABEA7DD0}"/>
          </ac:spMkLst>
        </pc:spChg>
        <pc:graphicFrameChg chg="add del">
          <ac:chgData name="menna tallah khaled" userId="53b923d444150970" providerId="LiveId" clId="{20E73FF7-0157-4746-8A20-A70B5FABDCCE}" dt="2024-09-21T21:07:04.290" v="3641" actId="26606"/>
          <ac:graphicFrameMkLst>
            <pc:docMk/>
            <pc:sldMk cId="2274728834" sldId="278"/>
            <ac:graphicFrameMk id="22" creationId="{6E410EEA-04A4-3800-C886-D728BCDECAC8}"/>
          </ac:graphicFrameMkLst>
        </pc:graphicFrameChg>
        <pc:picChg chg="add mod">
          <ac:chgData name="menna tallah khaled" userId="53b923d444150970" providerId="LiveId" clId="{20E73FF7-0157-4746-8A20-A70B5FABDCCE}" dt="2024-09-21T21:08:28.489" v="3650" actId="1440"/>
          <ac:picMkLst>
            <pc:docMk/>
            <pc:sldMk cId="2274728834" sldId="278"/>
            <ac:picMk id="5" creationId="{D9D545F7-6A56-9A73-DF24-5CE45C993363}"/>
          </ac:picMkLst>
        </pc:picChg>
      </pc:sldChg>
      <pc:sldChg chg="addSp delSp modSp new mod ord setBg modAnim">
        <pc:chgData name="menna tallah khaled" userId="53b923d444150970" providerId="LiveId" clId="{20E73FF7-0157-4746-8A20-A70B5FABDCCE}" dt="2024-09-21T23:00:05.013" v="4928"/>
        <pc:sldMkLst>
          <pc:docMk/>
          <pc:sldMk cId="2608600891" sldId="279"/>
        </pc:sldMkLst>
        <pc:spChg chg="del mod">
          <ac:chgData name="menna tallah khaled" userId="53b923d444150970" providerId="LiveId" clId="{20E73FF7-0157-4746-8A20-A70B5FABDCCE}" dt="2024-09-21T21:12:32.670" v="3655" actId="21"/>
          <ac:spMkLst>
            <pc:docMk/>
            <pc:sldMk cId="2608600891" sldId="279"/>
            <ac:spMk id="2" creationId="{E0EAB84E-F268-BC39-1C87-80AB265DC848}"/>
          </ac:spMkLst>
        </pc:spChg>
        <pc:spChg chg="del">
          <ac:chgData name="menna tallah khaled" userId="53b923d444150970" providerId="LiveId" clId="{20E73FF7-0157-4746-8A20-A70B5FABDCCE}" dt="2024-09-21T21:12:22.576" v="3652" actId="26606"/>
          <ac:spMkLst>
            <pc:docMk/>
            <pc:sldMk cId="2608600891" sldId="279"/>
            <ac:spMk id="3" creationId="{222822B1-EA95-9E78-080D-9B7994DE6EE2}"/>
          </ac:spMkLst>
        </pc:spChg>
        <pc:spChg chg="add del mod">
          <ac:chgData name="menna tallah khaled" userId="53b923d444150970" providerId="LiveId" clId="{20E73FF7-0157-4746-8A20-A70B5FABDCCE}" dt="2024-09-21T21:14:23.942" v="3690" actId="478"/>
          <ac:spMkLst>
            <pc:docMk/>
            <pc:sldMk cId="2608600891" sldId="279"/>
            <ac:spMk id="4" creationId="{B3FC0703-217C-3BD1-ED49-B7B425AD0225}"/>
          </ac:spMkLst>
        </pc:spChg>
        <pc:spChg chg="add del mod">
          <ac:chgData name="menna tallah khaled" userId="53b923d444150970" providerId="LiveId" clId="{20E73FF7-0157-4746-8A20-A70B5FABDCCE}" dt="2024-09-21T21:13:44.119" v="3669" actId="14100"/>
          <ac:spMkLst>
            <pc:docMk/>
            <pc:sldMk cId="2608600891" sldId="279"/>
            <ac:spMk id="5" creationId="{E0EAB84E-F268-BC39-1C87-80AB265DC848}"/>
          </ac:spMkLst>
        </pc:spChg>
        <pc:spChg chg="add mod">
          <ac:chgData name="menna tallah khaled" userId="53b923d444150970" providerId="LiveId" clId="{20E73FF7-0157-4746-8A20-A70B5FABDCCE}" dt="2024-09-21T21:28:55.479" v="3773" actId="20577"/>
          <ac:spMkLst>
            <pc:docMk/>
            <pc:sldMk cId="2608600891" sldId="279"/>
            <ac:spMk id="6" creationId="{A8332DEC-B01B-43BB-C8B6-BFD1544CEC41}"/>
          </ac:spMkLst>
        </pc:spChg>
        <pc:spChg chg="add del mod">
          <ac:chgData name="menna tallah khaled" userId="53b923d444150970" providerId="LiveId" clId="{20E73FF7-0157-4746-8A20-A70B5FABDCCE}" dt="2024-09-21T21:24:44.715" v="3748" actId="21"/>
          <ac:spMkLst>
            <pc:docMk/>
            <pc:sldMk cId="2608600891" sldId="279"/>
            <ac:spMk id="7" creationId="{6F6C2AFF-B218-A651-748F-40F8E9A32298}"/>
          </ac:spMkLst>
        </pc:spChg>
        <pc:spChg chg="add">
          <ac:chgData name="menna tallah khaled" userId="53b923d444150970" providerId="LiveId" clId="{20E73FF7-0157-4746-8A20-A70B5FABDCCE}" dt="2024-09-21T21:12:22.576" v="3652" actId="26606"/>
          <ac:spMkLst>
            <pc:docMk/>
            <pc:sldMk cId="2608600891" sldId="279"/>
            <ac:spMk id="8" creationId="{577D6B2E-37A3-429E-A37C-F30ED6487282}"/>
          </ac:spMkLst>
        </pc:spChg>
        <pc:spChg chg="add del">
          <ac:chgData name="menna tallah khaled" userId="53b923d444150970" providerId="LiveId" clId="{20E73FF7-0157-4746-8A20-A70B5FABDCCE}" dt="2024-09-21T21:19:40.234" v="3733" actId="11529"/>
          <ac:spMkLst>
            <pc:docMk/>
            <pc:sldMk cId="2608600891" sldId="279"/>
            <ac:spMk id="9" creationId="{68BE4E29-9D83-1127-03CF-BB23534BC119}"/>
          </ac:spMkLst>
        </pc:spChg>
        <pc:spChg chg="add">
          <ac:chgData name="menna tallah khaled" userId="53b923d444150970" providerId="LiveId" clId="{20E73FF7-0157-4746-8A20-A70B5FABDCCE}" dt="2024-09-21T21:12:22.576" v="3652" actId="26606"/>
          <ac:spMkLst>
            <pc:docMk/>
            <pc:sldMk cId="2608600891" sldId="279"/>
            <ac:spMk id="10" creationId="{5CEAD642-85CF-4750-8432-7C80C901F001}"/>
          </ac:spMkLst>
        </pc:spChg>
        <pc:spChg chg="add">
          <ac:chgData name="menna tallah khaled" userId="53b923d444150970" providerId="LiveId" clId="{20E73FF7-0157-4746-8A20-A70B5FABDCCE}" dt="2024-09-21T21:12:22.576" v="3652" actId="26606"/>
          <ac:spMkLst>
            <pc:docMk/>
            <pc:sldMk cId="2608600891" sldId="279"/>
            <ac:spMk id="12" creationId="{FA33EEAE-15D5-4119-8C1E-89D943F911EF}"/>
          </ac:spMkLst>
        </pc:spChg>
        <pc:spChg chg="add">
          <ac:chgData name="menna tallah khaled" userId="53b923d444150970" providerId="LiveId" clId="{20E73FF7-0157-4746-8A20-A70B5FABDCCE}" dt="2024-09-21T21:12:22.576" v="3652" actId="26606"/>
          <ac:spMkLst>
            <pc:docMk/>
            <pc:sldMk cId="2608600891" sldId="279"/>
            <ac:spMk id="14" creationId="{730D8B3B-9B80-4025-B934-26DC7D7CD231}"/>
          </ac:spMkLst>
        </pc:spChg>
        <pc:spChg chg="add">
          <ac:chgData name="menna tallah khaled" userId="53b923d444150970" providerId="LiveId" clId="{20E73FF7-0157-4746-8A20-A70B5FABDCCE}" dt="2024-09-21T21:12:22.576" v="3652" actId="26606"/>
          <ac:spMkLst>
            <pc:docMk/>
            <pc:sldMk cId="2608600891" sldId="279"/>
            <ac:spMk id="16" creationId="{1064D5D5-227B-4F66-9AEA-46F570E793BD}"/>
          </ac:spMkLst>
        </pc:spChg>
        <pc:spChg chg="add">
          <ac:chgData name="menna tallah khaled" userId="53b923d444150970" providerId="LiveId" clId="{20E73FF7-0157-4746-8A20-A70B5FABDCCE}" dt="2024-09-21T21:12:22.576" v="3652" actId="26606"/>
          <ac:spMkLst>
            <pc:docMk/>
            <pc:sldMk cId="2608600891" sldId="279"/>
            <ac:spMk id="18" creationId="{646B67A4-D328-4747-A82B-65E84FA46368}"/>
          </ac:spMkLst>
        </pc:spChg>
        <pc:spChg chg="add">
          <ac:chgData name="menna tallah khaled" userId="53b923d444150970" providerId="LiveId" clId="{20E73FF7-0157-4746-8A20-A70B5FABDCCE}" dt="2024-09-21T21:12:22.576" v="3652" actId="26606"/>
          <ac:spMkLst>
            <pc:docMk/>
            <pc:sldMk cId="2608600891" sldId="279"/>
            <ac:spMk id="20" creationId="{B5A1B09C-1565-46F8-B70F-621C5EB48A09}"/>
          </ac:spMkLst>
        </pc:spChg>
        <pc:spChg chg="add">
          <ac:chgData name="menna tallah khaled" userId="53b923d444150970" providerId="LiveId" clId="{20E73FF7-0157-4746-8A20-A70B5FABDCCE}" dt="2024-09-21T21:12:22.576" v="3652" actId="26606"/>
          <ac:spMkLst>
            <pc:docMk/>
            <pc:sldMk cId="2608600891" sldId="279"/>
            <ac:spMk id="22" creationId="{8C516CC8-80AC-446C-A56E-9F54B7210402}"/>
          </ac:spMkLst>
        </pc:spChg>
        <pc:graphicFrameChg chg="add del mod modGraphic">
          <ac:chgData name="menna tallah khaled" userId="53b923d444150970" providerId="LiveId" clId="{20E73FF7-0157-4746-8A20-A70B5FABDCCE}" dt="2024-09-21T21:23:39.987" v="3742" actId="21"/>
          <ac:graphicFrameMkLst>
            <pc:docMk/>
            <pc:sldMk cId="2608600891" sldId="279"/>
            <ac:graphicFrameMk id="15" creationId="{4CF5BA32-EAE7-6672-D944-0DE37406BA40}"/>
          </ac:graphicFrameMkLst>
        </pc:graphicFrameChg>
        <pc:graphicFrameChg chg="add del mod modGraphic">
          <ac:chgData name="menna tallah khaled" userId="53b923d444150970" providerId="LiveId" clId="{20E73FF7-0157-4746-8A20-A70B5FABDCCE}" dt="2024-09-21T21:26:08.604" v="3750" actId="21"/>
          <ac:graphicFrameMkLst>
            <pc:docMk/>
            <pc:sldMk cId="2608600891" sldId="279"/>
            <ac:graphicFrameMk id="17" creationId="{2F0BA202-BCD6-3213-035A-8440482BAD85}"/>
          </ac:graphicFrameMkLst>
        </pc:graphicFrameChg>
        <pc:picChg chg="add mod">
          <ac:chgData name="menna tallah khaled" userId="53b923d444150970" providerId="LiveId" clId="{20E73FF7-0157-4746-8A20-A70B5FABDCCE}" dt="2024-09-21T21:29:00.082" v="3774" actId="14100"/>
          <ac:picMkLst>
            <pc:docMk/>
            <pc:sldMk cId="2608600891" sldId="279"/>
            <ac:picMk id="21" creationId="{8533C06F-B4FB-2F95-008B-399F3E6F2A61}"/>
          </ac:picMkLst>
        </pc:picChg>
      </pc:sldChg>
      <pc:sldChg chg="addSp delSp modSp new mod ord setBg modAnim">
        <pc:chgData name="menna tallah khaled" userId="53b923d444150970" providerId="LiveId" clId="{20E73FF7-0157-4746-8A20-A70B5FABDCCE}" dt="2024-09-21T22:59:48.736" v="4925"/>
        <pc:sldMkLst>
          <pc:docMk/>
          <pc:sldMk cId="686937595" sldId="280"/>
        </pc:sldMkLst>
        <pc:spChg chg="del mod">
          <ac:chgData name="menna tallah khaled" userId="53b923d444150970" providerId="LiveId" clId="{20E73FF7-0157-4746-8A20-A70B5FABDCCE}" dt="2024-09-21T21:32:09.317" v="3796" actId="21"/>
          <ac:spMkLst>
            <pc:docMk/>
            <pc:sldMk cId="686937595" sldId="280"/>
            <ac:spMk id="2" creationId="{58D23B2D-C57C-4A3C-EB5B-C264889D2E6D}"/>
          </ac:spMkLst>
        </pc:spChg>
        <pc:spChg chg="del">
          <ac:chgData name="menna tallah khaled" userId="53b923d444150970" providerId="LiveId" clId="{20E73FF7-0157-4746-8A20-A70B5FABDCCE}" dt="2024-09-21T21:32:04.605" v="3795" actId="26606"/>
          <ac:spMkLst>
            <pc:docMk/>
            <pc:sldMk cId="686937595" sldId="280"/>
            <ac:spMk id="3" creationId="{BA97D175-0646-3D61-E147-2C560505C3F2}"/>
          </ac:spMkLst>
        </pc:spChg>
        <pc:spChg chg="add mod">
          <ac:chgData name="menna tallah khaled" userId="53b923d444150970" providerId="LiveId" clId="{20E73FF7-0157-4746-8A20-A70B5FABDCCE}" dt="2024-09-21T21:33:36.277" v="3830" actId="1076"/>
          <ac:spMkLst>
            <pc:docMk/>
            <pc:sldMk cId="686937595" sldId="280"/>
            <ac:spMk id="4" creationId="{C277B0E7-3D86-6002-7B33-D591467D725D}"/>
          </ac:spMkLst>
        </pc:spChg>
        <pc:spChg chg="add">
          <ac:chgData name="menna tallah khaled" userId="53b923d444150970" providerId="LiveId" clId="{20E73FF7-0157-4746-8A20-A70B5FABDCCE}" dt="2024-09-21T21:32:04.605" v="3795" actId="26606"/>
          <ac:spMkLst>
            <pc:docMk/>
            <pc:sldMk cId="686937595" sldId="280"/>
            <ac:spMk id="8" creationId="{577D6B2E-37A3-429E-A37C-F30ED6487282}"/>
          </ac:spMkLst>
        </pc:spChg>
        <pc:spChg chg="add">
          <ac:chgData name="menna tallah khaled" userId="53b923d444150970" providerId="LiveId" clId="{20E73FF7-0157-4746-8A20-A70B5FABDCCE}" dt="2024-09-21T21:32:04.605" v="3795" actId="26606"/>
          <ac:spMkLst>
            <pc:docMk/>
            <pc:sldMk cId="686937595" sldId="280"/>
            <ac:spMk id="10" creationId="{5CEAD642-85CF-4750-8432-7C80C901F001}"/>
          </ac:spMkLst>
        </pc:spChg>
        <pc:spChg chg="add">
          <ac:chgData name="menna tallah khaled" userId="53b923d444150970" providerId="LiveId" clId="{20E73FF7-0157-4746-8A20-A70B5FABDCCE}" dt="2024-09-21T21:32:04.605" v="3795" actId="26606"/>
          <ac:spMkLst>
            <pc:docMk/>
            <pc:sldMk cId="686937595" sldId="280"/>
            <ac:spMk id="12" creationId="{FA33EEAE-15D5-4119-8C1E-89D943F911EF}"/>
          </ac:spMkLst>
        </pc:spChg>
        <pc:spChg chg="add">
          <ac:chgData name="menna tallah khaled" userId="53b923d444150970" providerId="LiveId" clId="{20E73FF7-0157-4746-8A20-A70B5FABDCCE}" dt="2024-09-21T21:32:04.605" v="3795" actId="26606"/>
          <ac:spMkLst>
            <pc:docMk/>
            <pc:sldMk cId="686937595" sldId="280"/>
            <ac:spMk id="14" creationId="{730D8B3B-9B80-4025-B934-26DC7D7CD231}"/>
          </ac:spMkLst>
        </pc:spChg>
        <pc:spChg chg="add">
          <ac:chgData name="menna tallah khaled" userId="53b923d444150970" providerId="LiveId" clId="{20E73FF7-0157-4746-8A20-A70B5FABDCCE}" dt="2024-09-21T21:32:04.605" v="3795" actId="26606"/>
          <ac:spMkLst>
            <pc:docMk/>
            <pc:sldMk cId="686937595" sldId="280"/>
            <ac:spMk id="16" creationId="{1064D5D5-227B-4F66-9AEA-46F570E793BD}"/>
          </ac:spMkLst>
        </pc:spChg>
        <pc:spChg chg="add">
          <ac:chgData name="menna tallah khaled" userId="53b923d444150970" providerId="LiveId" clId="{20E73FF7-0157-4746-8A20-A70B5FABDCCE}" dt="2024-09-21T21:32:04.605" v="3795" actId="26606"/>
          <ac:spMkLst>
            <pc:docMk/>
            <pc:sldMk cId="686937595" sldId="280"/>
            <ac:spMk id="18" creationId="{646B67A4-D328-4747-A82B-65E84FA46368}"/>
          </ac:spMkLst>
        </pc:spChg>
        <pc:spChg chg="add">
          <ac:chgData name="menna tallah khaled" userId="53b923d444150970" providerId="LiveId" clId="{20E73FF7-0157-4746-8A20-A70B5FABDCCE}" dt="2024-09-21T21:32:04.605" v="3795" actId="26606"/>
          <ac:spMkLst>
            <pc:docMk/>
            <pc:sldMk cId="686937595" sldId="280"/>
            <ac:spMk id="20" creationId="{B5A1B09C-1565-46F8-B70F-621C5EB48A09}"/>
          </ac:spMkLst>
        </pc:spChg>
        <pc:spChg chg="add">
          <ac:chgData name="menna tallah khaled" userId="53b923d444150970" providerId="LiveId" clId="{20E73FF7-0157-4746-8A20-A70B5FABDCCE}" dt="2024-09-21T21:32:04.605" v="3795" actId="26606"/>
          <ac:spMkLst>
            <pc:docMk/>
            <pc:sldMk cId="686937595" sldId="280"/>
            <ac:spMk id="22" creationId="{8C516CC8-80AC-446C-A56E-9F54B7210402}"/>
          </ac:spMkLst>
        </pc:spChg>
      </pc:sldChg>
      <pc:sldChg chg="addSp delSp modSp new mod setBg modAnim">
        <pc:chgData name="menna tallah khaled" userId="53b923d444150970" providerId="LiveId" clId="{20E73FF7-0157-4746-8A20-A70B5FABDCCE}" dt="2024-09-21T22:59:02.161" v="4918"/>
        <pc:sldMkLst>
          <pc:docMk/>
          <pc:sldMk cId="1264598166" sldId="281"/>
        </pc:sldMkLst>
        <pc:spChg chg="mod">
          <ac:chgData name="menna tallah khaled" userId="53b923d444150970" providerId="LiveId" clId="{20E73FF7-0157-4746-8A20-A70B5FABDCCE}" dt="2024-09-21T21:44:08.061" v="3845" actId="1076"/>
          <ac:spMkLst>
            <pc:docMk/>
            <pc:sldMk cId="1264598166" sldId="281"/>
            <ac:spMk id="2" creationId="{91DC9AFA-F834-7F78-960B-F7F37B931AD1}"/>
          </ac:spMkLst>
        </pc:spChg>
        <pc:spChg chg="del">
          <ac:chgData name="menna tallah khaled" userId="53b923d444150970" providerId="LiveId" clId="{20E73FF7-0157-4746-8A20-A70B5FABDCCE}" dt="2024-09-21T21:43:42.853" v="3833" actId="26606"/>
          <ac:spMkLst>
            <pc:docMk/>
            <pc:sldMk cId="1264598166" sldId="281"/>
            <ac:spMk id="3" creationId="{FAE73F41-B351-0FCB-5B9F-C9E89E4652D8}"/>
          </ac:spMkLst>
        </pc:spChg>
        <pc:spChg chg="add">
          <ac:chgData name="menna tallah khaled" userId="53b923d444150970" providerId="LiveId" clId="{20E73FF7-0157-4746-8A20-A70B5FABDCCE}" dt="2024-09-21T21:43:42.853" v="3833" actId="26606"/>
          <ac:spMkLst>
            <pc:docMk/>
            <pc:sldMk cId="1264598166" sldId="281"/>
            <ac:spMk id="8" creationId="{8C790BE2-4E4F-4AAF-81A2-4A6F4885EBE6}"/>
          </ac:spMkLst>
        </pc:spChg>
        <pc:spChg chg="add">
          <ac:chgData name="menna tallah khaled" userId="53b923d444150970" providerId="LiveId" clId="{20E73FF7-0157-4746-8A20-A70B5FABDCCE}" dt="2024-09-21T21:43:42.853" v="3833" actId="26606"/>
          <ac:spMkLst>
            <pc:docMk/>
            <pc:sldMk cId="1264598166" sldId="281"/>
            <ac:spMk id="10" creationId="{D28B54C3-B57B-472A-B96E-1FCB67093DC2}"/>
          </ac:spMkLst>
        </pc:spChg>
        <pc:spChg chg="add">
          <ac:chgData name="menna tallah khaled" userId="53b923d444150970" providerId="LiveId" clId="{20E73FF7-0157-4746-8A20-A70B5FABDCCE}" dt="2024-09-21T21:43:42.853" v="3833" actId="26606"/>
          <ac:spMkLst>
            <pc:docMk/>
            <pc:sldMk cId="1264598166" sldId="281"/>
            <ac:spMk id="12" creationId="{7DB3C429-F8DA-49B9-AF84-21996FCF78B5}"/>
          </ac:spMkLst>
        </pc:spChg>
        <pc:spChg chg="add">
          <ac:chgData name="menna tallah khaled" userId="53b923d444150970" providerId="LiveId" clId="{20E73FF7-0157-4746-8A20-A70B5FABDCCE}" dt="2024-09-21T21:43:42.853" v="3833" actId="26606"/>
          <ac:spMkLst>
            <pc:docMk/>
            <pc:sldMk cId="1264598166" sldId="281"/>
            <ac:spMk id="14" creationId="{E12088DD-B1AD-40E0-8B86-1D87A2CCD9BE}"/>
          </ac:spMkLst>
        </pc:spChg>
        <pc:spChg chg="add">
          <ac:chgData name="menna tallah khaled" userId="53b923d444150970" providerId="LiveId" clId="{20E73FF7-0157-4746-8A20-A70B5FABDCCE}" dt="2024-09-21T21:43:42.853" v="3833" actId="26606"/>
          <ac:spMkLst>
            <pc:docMk/>
            <pc:sldMk cId="1264598166" sldId="281"/>
            <ac:spMk id="16" creationId="{C4C9F2B0-1044-46EB-8AEB-C3BFFDE6C2CC}"/>
          </ac:spMkLst>
        </pc:spChg>
        <pc:spChg chg="add">
          <ac:chgData name="menna tallah khaled" userId="53b923d444150970" providerId="LiveId" clId="{20E73FF7-0157-4746-8A20-A70B5FABDCCE}" dt="2024-09-21T21:43:42.853" v="3833" actId="26606"/>
          <ac:spMkLst>
            <pc:docMk/>
            <pc:sldMk cId="1264598166" sldId="281"/>
            <ac:spMk id="18" creationId="{0C395952-4E26-45A2-8756-2ADFD6E53C6E}"/>
          </ac:spMkLst>
        </pc:spChg>
        <pc:spChg chg="add">
          <ac:chgData name="menna tallah khaled" userId="53b923d444150970" providerId="LiveId" clId="{20E73FF7-0157-4746-8A20-A70B5FABDCCE}" dt="2024-09-21T21:43:42.853" v="3833" actId="26606"/>
          <ac:spMkLst>
            <pc:docMk/>
            <pc:sldMk cId="1264598166" sldId="281"/>
            <ac:spMk id="20" creationId="{4734BADF-9461-4621-B112-2D7BABEA7DD0}"/>
          </ac:spMkLst>
        </pc:spChg>
      </pc:sldChg>
      <pc:sldChg chg="addSp delSp modSp new mod setBg modAnim">
        <pc:chgData name="menna tallah khaled" userId="53b923d444150970" providerId="LiveId" clId="{20E73FF7-0157-4746-8A20-A70B5FABDCCE}" dt="2024-09-22T10:57:20.858" v="5127"/>
        <pc:sldMkLst>
          <pc:docMk/>
          <pc:sldMk cId="1706430421" sldId="282"/>
        </pc:sldMkLst>
        <pc:spChg chg="del mod">
          <ac:chgData name="menna tallah khaled" userId="53b923d444150970" providerId="LiveId" clId="{20E73FF7-0157-4746-8A20-A70B5FABDCCE}" dt="2024-09-21T22:17:22.696" v="4297" actId="21"/>
          <ac:spMkLst>
            <pc:docMk/>
            <pc:sldMk cId="1706430421" sldId="282"/>
            <ac:spMk id="2" creationId="{BD2F83A7-2296-5547-6D96-BF8CBF271660}"/>
          </ac:spMkLst>
        </pc:spChg>
        <pc:spChg chg="del">
          <ac:chgData name="menna tallah khaled" userId="53b923d444150970" providerId="LiveId" clId="{20E73FF7-0157-4746-8A20-A70B5FABDCCE}" dt="2024-09-21T21:44:26.070" v="3847" actId="26606"/>
          <ac:spMkLst>
            <pc:docMk/>
            <pc:sldMk cId="1706430421" sldId="282"/>
            <ac:spMk id="3" creationId="{84194BEF-0414-E855-089A-BD31E23DC719}"/>
          </ac:spMkLst>
        </pc:spChg>
        <pc:spChg chg="add">
          <ac:chgData name="menna tallah khaled" userId="53b923d444150970" providerId="LiveId" clId="{20E73FF7-0157-4746-8A20-A70B5FABDCCE}" dt="2024-09-21T21:44:26.070" v="3847" actId="26606"/>
          <ac:spMkLst>
            <pc:docMk/>
            <pc:sldMk cId="1706430421" sldId="282"/>
            <ac:spMk id="8" creationId="{8C790BE2-4E4F-4AAF-81A2-4A6F4885EBE6}"/>
          </ac:spMkLst>
        </pc:spChg>
        <pc:spChg chg="add">
          <ac:chgData name="menna tallah khaled" userId="53b923d444150970" providerId="LiveId" clId="{20E73FF7-0157-4746-8A20-A70B5FABDCCE}" dt="2024-09-21T21:44:26.070" v="3847" actId="26606"/>
          <ac:spMkLst>
            <pc:docMk/>
            <pc:sldMk cId="1706430421" sldId="282"/>
            <ac:spMk id="10" creationId="{D28B54C3-B57B-472A-B96E-1FCB67093DC2}"/>
          </ac:spMkLst>
        </pc:spChg>
        <pc:spChg chg="add">
          <ac:chgData name="menna tallah khaled" userId="53b923d444150970" providerId="LiveId" clId="{20E73FF7-0157-4746-8A20-A70B5FABDCCE}" dt="2024-09-21T21:44:26.070" v="3847" actId="26606"/>
          <ac:spMkLst>
            <pc:docMk/>
            <pc:sldMk cId="1706430421" sldId="282"/>
            <ac:spMk id="12" creationId="{7DB3C429-F8DA-49B9-AF84-21996FCF78B5}"/>
          </ac:spMkLst>
        </pc:spChg>
        <pc:spChg chg="add">
          <ac:chgData name="menna tallah khaled" userId="53b923d444150970" providerId="LiveId" clId="{20E73FF7-0157-4746-8A20-A70B5FABDCCE}" dt="2024-09-21T21:44:26.070" v="3847" actId="26606"/>
          <ac:spMkLst>
            <pc:docMk/>
            <pc:sldMk cId="1706430421" sldId="282"/>
            <ac:spMk id="14" creationId="{E12088DD-B1AD-40E0-8B86-1D87A2CCD9BE}"/>
          </ac:spMkLst>
        </pc:spChg>
        <pc:spChg chg="add">
          <ac:chgData name="menna tallah khaled" userId="53b923d444150970" providerId="LiveId" clId="{20E73FF7-0157-4746-8A20-A70B5FABDCCE}" dt="2024-09-21T21:44:26.070" v="3847" actId="26606"/>
          <ac:spMkLst>
            <pc:docMk/>
            <pc:sldMk cId="1706430421" sldId="282"/>
            <ac:spMk id="16" creationId="{C4C9F2B0-1044-46EB-8AEB-C3BFFDE6C2CC}"/>
          </ac:spMkLst>
        </pc:spChg>
        <pc:spChg chg="add">
          <ac:chgData name="menna tallah khaled" userId="53b923d444150970" providerId="LiveId" clId="{20E73FF7-0157-4746-8A20-A70B5FABDCCE}" dt="2024-09-21T21:44:26.070" v="3847" actId="26606"/>
          <ac:spMkLst>
            <pc:docMk/>
            <pc:sldMk cId="1706430421" sldId="282"/>
            <ac:spMk id="18" creationId="{0C395952-4E26-45A2-8756-2ADFD6E53C6E}"/>
          </ac:spMkLst>
        </pc:spChg>
        <pc:spChg chg="add">
          <ac:chgData name="menna tallah khaled" userId="53b923d444150970" providerId="LiveId" clId="{20E73FF7-0157-4746-8A20-A70B5FABDCCE}" dt="2024-09-21T21:44:26.070" v="3847" actId="26606"/>
          <ac:spMkLst>
            <pc:docMk/>
            <pc:sldMk cId="1706430421" sldId="282"/>
            <ac:spMk id="20" creationId="{4734BADF-9461-4621-B112-2D7BABEA7DD0}"/>
          </ac:spMkLst>
        </pc:spChg>
        <pc:graphicFrameChg chg="add mod modGraphic">
          <ac:chgData name="menna tallah khaled" userId="53b923d444150970" providerId="LiveId" clId="{20E73FF7-0157-4746-8A20-A70B5FABDCCE}" dt="2024-09-22T10:57:20.858" v="5127"/>
          <ac:graphicFrameMkLst>
            <pc:docMk/>
            <pc:sldMk cId="1706430421" sldId="282"/>
            <ac:graphicFrameMk id="13" creationId="{F94C5499-7BA5-CA98-FED3-4CCF0C5357FD}"/>
          </ac:graphicFrameMkLst>
        </pc:graphicFrameChg>
        <pc:picChg chg="add del mod modCrop">
          <ac:chgData name="menna tallah khaled" userId="53b923d444150970" providerId="LiveId" clId="{20E73FF7-0157-4746-8A20-A70B5FABDCCE}" dt="2024-09-22T10:54:21.316" v="5073" actId="21"/>
          <ac:picMkLst>
            <pc:docMk/>
            <pc:sldMk cId="1706430421" sldId="282"/>
            <ac:picMk id="3" creationId="{2153F5B7-22D3-0C0D-D6B1-3A88BACC937B}"/>
          </ac:picMkLst>
        </pc:picChg>
        <pc:picChg chg="add del mod">
          <ac:chgData name="menna tallah khaled" userId="53b923d444150970" providerId="LiveId" clId="{20E73FF7-0157-4746-8A20-A70B5FABDCCE}" dt="2024-09-21T22:19:14.430" v="4316" actId="21"/>
          <ac:picMkLst>
            <pc:docMk/>
            <pc:sldMk cId="1706430421" sldId="282"/>
            <ac:picMk id="5" creationId="{0B9458B8-E8EE-2FC7-17DC-8105B45FFE77}"/>
          </ac:picMkLst>
        </pc:picChg>
        <pc:picChg chg="add del mod modCrop">
          <ac:chgData name="menna tallah khaled" userId="53b923d444150970" providerId="LiveId" clId="{20E73FF7-0157-4746-8A20-A70B5FABDCCE}" dt="2024-09-22T10:56:08.542" v="5087" actId="21"/>
          <ac:picMkLst>
            <pc:docMk/>
            <pc:sldMk cId="1706430421" sldId="282"/>
            <ac:picMk id="5" creationId="{17719909-FFB6-E85C-ED43-A6994D46F9AB}"/>
          </ac:picMkLst>
        </pc:picChg>
        <pc:picChg chg="add del mod">
          <ac:chgData name="menna tallah khaled" userId="53b923d444150970" providerId="LiveId" clId="{20E73FF7-0157-4746-8A20-A70B5FABDCCE}" dt="2024-09-21T22:18:44.411" v="4309" actId="21"/>
          <ac:picMkLst>
            <pc:docMk/>
            <pc:sldMk cId="1706430421" sldId="282"/>
            <ac:picMk id="7" creationId="{BADA12AE-932A-F530-0ECA-A4E6DBF2D98A}"/>
          </ac:picMkLst>
        </pc:picChg>
        <pc:picChg chg="add del mod">
          <ac:chgData name="menna tallah khaled" userId="53b923d444150970" providerId="LiveId" clId="{20E73FF7-0157-4746-8A20-A70B5FABDCCE}" dt="2024-09-21T22:19:05.005" v="4313" actId="21"/>
          <ac:picMkLst>
            <pc:docMk/>
            <pc:sldMk cId="1706430421" sldId="282"/>
            <ac:picMk id="11" creationId="{51170645-55CD-88CE-1CBB-529135D58E85}"/>
          </ac:picMkLst>
        </pc:picChg>
      </pc:sldChg>
      <pc:sldChg chg="addSp delSp modSp new mod setBg modAnim">
        <pc:chgData name="menna tallah khaled" userId="53b923d444150970" providerId="LiveId" clId="{20E73FF7-0157-4746-8A20-A70B5FABDCCE}" dt="2024-09-21T23:07:01.835" v="5026"/>
        <pc:sldMkLst>
          <pc:docMk/>
          <pc:sldMk cId="1945359942" sldId="283"/>
        </pc:sldMkLst>
        <pc:spChg chg="mod">
          <ac:chgData name="menna tallah khaled" userId="53b923d444150970" providerId="LiveId" clId="{20E73FF7-0157-4746-8A20-A70B5FABDCCE}" dt="2024-09-21T23:05:14.430" v="5005" actId="255"/>
          <ac:spMkLst>
            <pc:docMk/>
            <pc:sldMk cId="1945359942" sldId="283"/>
            <ac:spMk id="2" creationId="{E3B1364C-3435-AE21-2601-DB3EA8F8F189}"/>
          </ac:spMkLst>
        </pc:spChg>
        <pc:spChg chg="del">
          <ac:chgData name="menna tallah khaled" userId="53b923d444150970" providerId="LiveId" clId="{20E73FF7-0157-4746-8A20-A70B5FABDCCE}" dt="2024-09-21T23:03:06.271" v="4955" actId="26606"/>
          <ac:spMkLst>
            <pc:docMk/>
            <pc:sldMk cId="1945359942" sldId="283"/>
            <ac:spMk id="3" creationId="{3BBAC3E1-58DF-A257-1472-98068535089A}"/>
          </ac:spMkLst>
        </pc:spChg>
        <pc:spChg chg="add del">
          <ac:chgData name="menna tallah khaled" userId="53b923d444150970" providerId="LiveId" clId="{20E73FF7-0157-4746-8A20-A70B5FABDCCE}" dt="2024-09-21T23:04:22.224" v="4999" actId="26606"/>
          <ac:spMkLst>
            <pc:docMk/>
            <pc:sldMk cId="1945359942" sldId="283"/>
            <ac:spMk id="8" creationId="{8C790BE2-4E4F-4AAF-81A2-4A6F4885EBE6}"/>
          </ac:spMkLst>
        </pc:spChg>
        <pc:spChg chg="add del">
          <ac:chgData name="menna tallah khaled" userId="53b923d444150970" providerId="LiveId" clId="{20E73FF7-0157-4746-8A20-A70B5FABDCCE}" dt="2024-09-21T23:04:22.224" v="4999" actId="26606"/>
          <ac:spMkLst>
            <pc:docMk/>
            <pc:sldMk cId="1945359942" sldId="283"/>
            <ac:spMk id="10" creationId="{D28B54C3-B57B-472A-B96E-1FCB67093DC2}"/>
          </ac:spMkLst>
        </pc:spChg>
        <pc:spChg chg="add del">
          <ac:chgData name="menna tallah khaled" userId="53b923d444150970" providerId="LiveId" clId="{20E73FF7-0157-4746-8A20-A70B5FABDCCE}" dt="2024-09-21T23:04:22.224" v="4999" actId="26606"/>
          <ac:spMkLst>
            <pc:docMk/>
            <pc:sldMk cId="1945359942" sldId="283"/>
            <ac:spMk id="12" creationId="{7DB3C429-F8DA-49B9-AF84-21996FCF78B5}"/>
          </ac:spMkLst>
        </pc:spChg>
        <pc:spChg chg="add del">
          <ac:chgData name="menna tallah khaled" userId="53b923d444150970" providerId="LiveId" clId="{20E73FF7-0157-4746-8A20-A70B5FABDCCE}" dt="2024-09-21T23:04:22.224" v="4999" actId="26606"/>
          <ac:spMkLst>
            <pc:docMk/>
            <pc:sldMk cId="1945359942" sldId="283"/>
            <ac:spMk id="14" creationId="{E12088DD-B1AD-40E0-8B86-1D87A2CCD9BE}"/>
          </ac:spMkLst>
        </pc:spChg>
        <pc:spChg chg="add del">
          <ac:chgData name="menna tallah khaled" userId="53b923d444150970" providerId="LiveId" clId="{20E73FF7-0157-4746-8A20-A70B5FABDCCE}" dt="2024-09-21T23:04:22.224" v="4999" actId="26606"/>
          <ac:spMkLst>
            <pc:docMk/>
            <pc:sldMk cId="1945359942" sldId="283"/>
            <ac:spMk id="16" creationId="{C4C9F2B0-1044-46EB-8AEB-C3BFFDE6C2CC}"/>
          </ac:spMkLst>
        </pc:spChg>
        <pc:spChg chg="add del">
          <ac:chgData name="menna tallah khaled" userId="53b923d444150970" providerId="LiveId" clId="{20E73FF7-0157-4746-8A20-A70B5FABDCCE}" dt="2024-09-21T23:04:22.224" v="4999" actId="26606"/>
          <ac:spMkLst>
            <pc:docMk/>
            <pc:sldMk cId="1945359942" sldId="283"/>
            <ac:spMk id="18" creationId="{0C395952-4E26-45A2-8756-2ADFD6E53C6E}"/>
          </ac:spMkLst>
        </pc:spChg>
        <pc:spChg chg="add del">
          <ac:chgData name="menna tallah khaled" userId="53b923d444150970" providerId="LiveId" clId="{20E73FF7-0157-4746-8A20-A70B5FABDCCE}" dt="2024-09-21T23:04:22.224" v="4999" actId="26606"/>
          <ac:spMkLst>
            <pc:docMk/>
            <pc:sldMk cId="1945359942" sldId="283"/>
            <ac:spMk id="20" creationId="{4734BADF-9461-4621-B112-2D7BABEA7DD0}"/>
          </ac:spMkLst>
        </pc:spChg>
        <pc:spChg chg="add del">
          <ac:chgData name="menna tallah khaled" userId="53b923d444150970" providerId="LiveId" clId="{20E73FF7-0157-4746-8A20-A70B5FABDCCE}" dt="2024-09-21T23:04:21.176" v="4996" actId="26606"/>
          <ac:spMkLst>
            <pc:docMk/>
            <pc:sldMk cId="1945359942" sldId="283"/>
            <ac:spMk id="27" creationId="{A3363022-C969-41E9-8EB2-E4C94908C1FA}"/>
          </ac:spMkLst>
        </pc:spChg>
        <pc:spChg chg="add del">
          <ac:chgData name="menna tallah khaled" userId="53b923d444150970" providerId="LiveId" clId="{20E73FF7-0157-4746-8A20-A70B5FABDCCE}" dt="2024-09-21T23:04:21.176" v="4996" actId="26606"/>
          <ac:spMkLst>
            <pc:docMk/>
            <pc:sldMk cId="1945359942" sldId="283"/>
            <ac:spMk id="29" creationId="{8D1AD6B3-BE88-4CEB-BA17-790657CC4729}"/>
          </ac:spMkLst>
        </pc:spChg>
        <pc:spChg chg="add del">
          <ac:chgData name="menna tallah khaled" userId="53b923d444150970" providerId="LiveId" clId="{20E73FF7-0157-4746-8A20-A70B5FABDCCE}" dt="2024-09-21T23:04:22.195" v="4998" actId="26606"/>
          <ac:spMkLst>
            <pc:docMk/>
            <pc:sldMk cId="1945359942" sldId="283"/>
            <ac:spMk id="36" creationId="{A3363022-C969-41E9-8EB2-E4C94908C1FA}"/>
          </ac:spMkLst>
        </pc:spChg>
        <pc:spChg chg="add del">
          <ac:chgData name="menna tallah khaled" userId="53b923d444150970" providerId="LiveId" clId="{20E73FF7-0157-4746-8A20-A70B5FABDCCE}" dt="2024-09-21T23:04:22.195" v="4998" actId="26606"/>
          <ac:spMkLst>
            <pc:docMk/>
            <pc:sldMk cId="1945359942" sldId="283"/>
            <ac:spMk id="37" creationId="{8D1AD6B3-BE88-4CEB-BA17-790657CC4729}"/>
          </ac:spMkLst>
        </pc:spChg>
        <pc:spChg chg="add del">
          <ac:chgData name="menna tallah khaled" userId="53b923d444150970" providerId="LiveId" clId="{20E73FF7-0157-4746-8A20-A70B5FABDCCE}" dt="2024-09-21T23:04:40.555" v="5001" actId="26606"/>
          <ac:spMkLst>
            <pc:docMk/>
            <pc:sldMk cId="1945359942" sldId="283"/>
            <ac:spMk id="44" creationId="{A3363022-C969-41E9-8EB2-E4C94908C1FA}"/>
          </ac:spMkLst>
        </pc:spChg>
        <pc:spChg chg="add del">
          <ac:chgData name="menna tallah khaled" userId="53b923d444150970" providerId="LiveId" clId="{20E73FF7-0157-4746-8A20-A70B5FABDCCE}" dt="2024-09-21T23:04:40.555" v="5001" actId="26606"/>
          <ac:spMkLst>
            <pc:docMk/>
            <pc:sldMk cId="1945359942" sldId="283"/>
            <ac:spMk id="45" creationId="{8D1AD6B3-BE88-4CEB-BA17-790657CC4729}"/>
          </ac:spMkLst>
        </pc:spChg>
        <pc:spChg chg="add">
          <ac:chgData name="menna tallah khaled" userId="53b923d444150970" providerId="LiveId" clId="{20E73FF7-0157-4746-8A20-A70B5FABDCCE}" dt="2024-09-21T23:04:40.555" v="5001" actId="26606"/>
          <ac:spMkLst>
            <pc:docMk/>
            <pc:sldMk cId="1945359942" sldId="283"/>
            <ac:spMk id="52" creationId="{A8384FB5-9ADC-4DDC-881B-597D56F5B15D}"/>
          </ac:spMkLst>
        </pc:spChg>
        <pc:spChg chg="add">
          <ac:chgData name="menna tallah khaled" userId="53b923d444150970" providerId="LiveId" clId="{20E73FF7-0157-4746-8A20-A70B5FABDCCE}" dt="2024-09-21T23:04:40.555" v="5001" actId="26606"/>
          <ac:spMkLst>
            <pc:docMk/>
            <pc:sldMk cId="1945359942" sldId="283"/>
            <ac:spMk id="54" creationId="{BC05CA36-AD6A-4ABF-9A05-52E5A143D2BB}"/>
          </ac:spMkLst>
        </pc:spChg>
        <pc:spChg chg="add">
          <ac:chgData name="menna tallah khaled" userId="53b923d444150970" providerId="LiveId" clId="{20E73FF7-0157-4746-8A20-A70B5FABDCCE}" dt="2024-09-21T23:04:40.555" v="5001" actId="26606"/>
          <ac:spMkLst>
            <pc:docMk/>
            <pc:sldMk cId="1945359942" sldId="283"/>
            <ac:spMk id="56" creationId="{D4331EE8-85A4-4588-8D9E-70E534D477DB}"/>
          </ac:spMkLst>
        </pc:spChg>
        <pc:spChg chg="add">
          <ac:chgData name="menna tallah khaled" userId="53b923d444150970" providerId="LiveId" clId="{20E73FF7-0157-4746-8A20-A70B5FABDCCE}" dt="2024-09-21T23:04:40.555" v="5001" actId="26606"/>
          <ac:spMkLst>
            <pc:docMk/>
            <pc:sldMk cId="1945359942" sldId="283"/>
            <ac:spMk id="58" creationId="{49D6C862-61CC-4B46-8080-96583D653BAB}"/>
          </ac:spMkLst>
        </pc:spChg>
        <pc:spChg chg="add">
          <ac:chgData name="menna tallah khaled" userId="53b923d444150970" providerId="LiveId" clId="{20E73FF7-0157-4746-8A20-A70B5FABDCCE}" dt="2024-09-21T23:04:40.555" v="5001" actId="26606"/>
          <ac:spMkLst>
            <pc:docMk/>
            <pc:sldMk cId="1945359942" sldId="283"/>
            <ac:spMk id="60" creationId="{E37EECFC-A684-4391-AE85-4CDAF5565F61}"/>
          </ac:spMkLst>
        </pc:spChg>
        <pc:grpChg chg="add del">
          <ac:chgData name="menna tallah khaled" userId="53b923d444150970" providerId="LiveId" clId="{20E73FF7-0157-4746-8A20-A70B5FABDCCE}" dt="2024-09-21T23:04:21.176" v="4996" actId="26606"/>
          <ac:grpSpMkLst>
            <pc:docMk/>
            <pc:sldMk cId="1945359942" sldId="283"/>
            <ac:grpSpMk id="31" creationId="{89D1390B-7E13-4B4F-9CB2-391063412E54}"/>
          </ac:grpSpMkLst>
        </pc:grpChg>
        <pc:grpChg chg="add del">
          <ac:chgData name="menna tallah khaled" userId="53b923d444150970" providerId="LiveId" clId="{20E73FF7-0157-4746-8A20-A70B5FABDCCE}" dt="2024-09-21T23:04:22.195" v="4998" actId="26606"/>
          <ac:grpSpMkLst>
            <pc:docMk/>
            <pc:sldMk cId="1945359942" sldId="283"/>
            <ac:grpSpMk id="39" creationId="{89D1390B-7E13-4B4F-9CB2-391063412E54}"/>
          </ac:grpSpMkLst>
        </pc:grpChg>
        <pc:grpChg chg="add del">
          <ac:chgData name="menna tallah khaled" userId="53b923d444150970" providerId="LiveId" clId="{20E73FF7-0157-4746-8A20-A70B5FABDCCE}" dt="2024-09-21T23:04:40.555" v="5001" actId="26606"/>
          <ac:grpSpMkLst>
            <pc:docMk/>
            <pc:sldMk cId="1945359942" sldId="283"/>
            <ac:grpSpMk id="47" creationId="{89D1390B-7E13-4B4F-9CB2-391063412E54}"/>
          </ac:grpSpMkLst>
        </pc:grpChg>
        <pc:picChg chg="add del">
          <ac:chgData name="menna tallah khaled" userId="53b923d444150970" providerId="LiveId" clId="{20E73FF7-0157-4746-8A20-A70B5FABDCCE}" dt="2024-09-21T23:04:21.176" v="4996" actId="26606"/>
          <ac:picMkLst>
            <pc:docMk/>
            <pc:sldMk cId="1945359942" sldId="283"/>
            <ac:picMk id="24" creationId="{64A462FC-6F02-1072-E7FD-F3D2E7F77701}"/>
          </ac:picMkLst>
        </pc:picChg>
        <pc:picChg chg="add del">
          <ac:chgData name="menna tallah khaled" userId="53b923d444150970" providerId="LiveId" clId="{20E73FF7-0157-4746-8A20-A70B5FABDCCE}" dt="2024-09-21T23:04:22.195" v="4998" actId="26606"/>
          <ac:picMkLst>
            <pc:docMk/>
            <pc:sldMk cId="1945359942" sldId="283"/>
            <ac:picMk id="38" creationId="{4669D4D7-0E6D-D22E-FE74-BD40489E8548}"/>
          </ac:picMkLst>
        </pc:picChg>
        <pc:picChg chg="add mod">
          <ac:chgData name="menna tallah khaled" userId="53b923d444150970" providerId="LiveId" clId="{20E73FF7-0157-4746-8A20-A70B5FABDCCE}" dt="2024-09-21T23:04:40.555" v="5001" actId="26606"/>
          <ac:picMkLst>
            <pc:docMk/>
            <pc:sldMk cId="1945359942" sldId="283"/>
            <ac:picMk id="46" creationId="{64A462FC-6F02-1072-E7FD-F3D2E7F77701}"/>
          </ac:picMkLst>
        </pc:picChg>
      </pc:sldChg>
      <pc:sldChg chg="addSp delSp modSp new mod setBg addAnim">
        <pc:chgData name="menna tallah khaled" userId="53b923d444150970" providerId="LiveId" clId="{20E73FF7-0157-4746-8A20-A70B5FABDCCE}" dt="2024-09-21T23:06:45.365" v="5022" actId="1076"/>
        <pc:sldMkLst>
          <pc:docMk/>
          <pc:sldMk cId="2188549147" sldId="284"/>
        </pc:sldMkLst>
        <pc:spChg chg="mod">
          <ac:chgData name="menna tallah khaled" userId="53b923d444150970" providerId="LiveId" clId="{20E73FF7-0157-4746-8A20-A70B5FABDCCE}" dt="2024-09-21T23:06:45.365" v="5022" actId="1076"/>
          <ac:spMkLst>
            <pc:docMk/>
            <pc:sldMk cId="2188549147" sldId="284"/>
            <ac:spMk id="2" creationId="{24761554-1B3B-7AC4-AD2B-455AEF349202}"/>
          </ac:spMkLst>
        </pc:spChg>
        <pc:spChg chg="del">
          <ac:chgData name="menna tallah khaled" userId="53b923d444150970" providerId="LiveId" clId="{20E73FF7-0157-4746-8A20-A70B5FABDCCE}" dt="2024-09-21T23:05:34.313" v="5007" actId="26606"/>
          <ac:spMkLst>
            <pc:docMk/>
            <pc:sldMk cId="2188549147" sldId="284"/>
            <ac:spMk id="3" creationId="{53D1A387-1463-0FC5-7126-943FB3789FC0}"/>
          </ac:spMkLst>
        </pc:spChg>
        <pc:spChg chg="add del">
          <ac:chgData name="menna tallah khaled" userId="53b923d444150970" providerId="LiveId" clId="{20E73FF7-0157-4746-8A20-A70B5FABDCCE}" dt="2024-09-21T23:05:56.819" v="5017" actId="26606"/>
          <ac:spMkLst>
            <pc:docMk/>
            <pc:sldMk cId="2188549147" sldId="284"/>
            <ac:spMk id="8" creationId="{8C790BE2-4E4F-4AAF-81A2-4A6F4885EBE6}"/>
          </ac:spMkLst>
        </pc:spChg>
        <pc:spChg chg="add del">
          <ac:chgData name="menna tallah khaled" userId="53b923d444150970" providerId="LiveId" clId="{20E73FF7-0157-4746-8A20-A70B5FABDCCE}" dt="2024-09-21T23:05:56.819" v="5017" actId="26606"/>
          <ac:spMkLst>
            <pc:docMk/>
            <pc:sldMk cId="2188549147" sldId="284"/>
            <ac:spMk id="10" creationId="{D28B54C3-B57B-472A-B96E-1FCB67093DC2}"/>
          </ac:spMkLst>
        </pc:spChg>
        <pc:spChg chg="add del">
          <ac:chgData name="menna tallah khaled" userId="53b923d444150970" providerId="LiveId" clId="{20E73FF7-0157-4746-8A20-A70B5FABDCCE}" dt="2024-09-21T23:05:56.819" v="5017" actId="26606"/>
          <ac:spMkLst>
            <pc:docMk/>
            <pc:sldMk cId="2188549147" sldId="284"/>
            <ac:spMk id="12" creationId="{7DB3C429-F8DA-49B9-AF84-21996FCF78B5}"/>
          </ac:spMkLst>
        </pc:spChg>
        <pc:spChg chg="add del">
          <ac:chgData name="menna tallah khaled" userId="53b923d444150970" providerId="LiveId" clId="{20E73FF7-0157-4746-8A20-A70B5FABDCCE}" dt="2024-09-21T23:05:56.819" v="5017" actId="26606"/>
          <ac:spMkLst>
            <pc:docMk/>
            <pc:sldMk cId="2188549147" sldId="284"/>
            <ac:spMk id="14" creationId="{E12088DD-B1AD-40E0-8B86-1D87A2CCD9BE}"/>
          </ac:spMkLst>
        </pc:spChg>
        <pc:spChg chg="add del">
          <ac:chgData name="menna tallah khaled" userId="53b923d444150970" providerId="LiveId" clId="{20E73FF7-0157-4746-8A20-A70B5FABDCCE}" dt="2024-09-21T23:05:56.819" v="5017" actId="26606"/>
          <ac:spMkLst>
            <pc:docMk/>
            <pc:sldMk cId="2188549147" sldId="284"/>
            <ac:spMk id="16" creationId="{C4C9F2B0-1044-46EB-8AEB-C3BFFDE6C2CC}"/>
          </ac:spMkLst>
        </pc:spChg>
        <pc:spChg chg="add del">
          <ac:chgData name="menna tallah khaled" userId="53b923d444150970" providerId="LiveId" clId="{20E73FF7-0157-4746-8A20-A70B5FABDCCE}" dt="2024-09-21T23:05:56.819" v="5017" actId="26606"/>
          <ac:spMkLst>
            <pc:docMk/>
            <pc:sldMk cId="2188549147" sldId="284"/>
            <ac:spMk id="18" creationId="{0C395952-4E26-45A2-8756-2ADFD6E53C6E}"/>
          </ac:spMkLst>
        </pc:spChg>
        <pc:spChg chg="add del">
          <ac:chgData name="menna tallah khaled" userId="53b923d444150970" providerId="LiveId" clId="{20E73FF7-0157-4746-8A20-A70B5FABDCCE}" dt="2024-09-21T23:05:56.819" v="5017" actId="26606"/>
          <ac:spMkLst>
            <pc:docMk/>
            <pc:sldMk cId="2188549147" sldId="284"/>
            <ac:spMk id="20" creationId="{4734BADF-9461-4621-B112-2D7BABEA7DD0}"/>
          </ac:spMkLst>
        </pc:spChg>
        <pc:spChg chg="add">
          <ac:chgData name="menna tallah khaled" userId="53b923d444150970" providerId="LiveId" clId="{20E73FF7-0157-4746-8A20-A70B5FABDCCE}" dt="2024-09-21T23:05:56.819" v="5017" actId="26606"/>
          <ac:spMkLst>
            <pc:docMk/>
            <pc:sldMk cId="2188549147" sldId="284"/>
            <ac:spMk id="27" creationId="{A3363022-C969-41E9-8EB2-E4C94908C1FA}"/>
          </ac:spMkLst>
        </pc:spChg>
        <pc:spChg chg="add">
          <ac:chgData name="menna tallah khaled" userId="53b923d444150970" providerId="LiveId" clId="{20E73FF7-0157-4746-8A20-A70B5FABDCCE}" dt="2024-09-21T23:05:56.819" v="5017" actId="26606"/>
          <ac:spMkLst>
            <pc:docMk/>
            <pc:sldMk cId="2188549147" sldId="284"/>
            <ac:spMk id="29" creationId="{8D1AD6B3-BE88-4CEB-BA17-790657CC4729}"/>
          </ac:spMkLst>
        </pc:spChg>
        <pc:grpChg chg="add">
          <ac:chgData name="menna tallah khaled" userId="53b923d444150970" providerId="LiveId" clId="{20E73FF7-0157-4746-8A20-A70B5FABDCCE}" dt="2024-09-21T23:05:56.819" v="5017" actId="26606"/>
          <ac:grpSpMkLst>
            <pc:docMk/>
            <pc:sldMk cId="2188549147" sldId="284"/>
            <ac:grpSpMk id="31" creationId="{89D1390B-7E13-4B4F-9CB2-391063412E54}"/>
          </ac:grpSpMkLst>
        </pc:grpChg>
        <pc:picChg chg="add">
          <ac:chgData name="menna tallah khaled" userId="53b923d444150970" providerId="LiveId" clId="{20E73FF7-0157-4746-8A20-A70B5FABDCCE}" dt="2024-09-21T23:05:56.819" v="5017" actId="26606"/>
          <ac:picMkLst>
            <pc:docMk/>
            <pc:sldMk cId="2188549147" sldId="284"/>
            <ac:picMk id="24" creationId="{4169BE39-8E06-5D64-BC8E-11468B46127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9F3C6D-BC05-4385-B632-F29153ED988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751587-C387-4652-94BB-69F07F5B895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2000" dirty="0"/>
            <a:t>Avoid driving when the phone rings</a:t>
          </a:r>
          <a:endParaRPr lang="en-US" sz="2000" dirty="0"/>
        </a:p>
      </dgm:t>
    </dgm:pt>
    <dgm:pt modelId="{32FC6EBE-F448-450E-8600-5CBBAA3DEA58}" type="parTrans" cxnId="{810DCDBE-E6E0-45D1-AEDE-AC0E09D1E0C5}">
      <dgm:prSet/>
      <dgm:spPr/>
      <dgm:t>
        <a:bodyPr/>
        <a:lstStyle/>
        <a:p>
          <a:endParaRPr lang="en-US"/>
        </a:p>
      </dgm:t>
    </dgm:pt>
    <dgm:pt modelId="{F64E441B-BE0E-4C4F-972C-695EA43A1D3F}" type="sibTrans" cxnId="{810DCDBE-E6E0-45D1-AEDE-AC0E09D1E0C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885933C-695A-4575-B719-BDFC7F3EFBC1}" type="pres">
      <dgm:prSet presAssocID="{8D9F3C6D-BC05-4385-B632-F29153ED9887}" presName="root" presStyleCnt="0">
        <dgm:presLayoutVars>
          <dgm:dir/>
          <dgm:resizeHandles val="exact"/>
        </dgm:presLayoutVars>
      </dgm:prSet>
      <dgm:spPr/>
    </dgm:pt>
    <dgm:pt modelId="{539E809C-3BB8-4138-A970-9DD34568F218}" type="pres">
      <dgm:prSet presAssocID="{8D9F3C6D-BC05-4385-B632-F29153ED9887}" presName="container" presStyleCnt="0">
        <dgm:presLayoutVars>
          <dgm:dir/>
          <dgm:resizeHandles val="exact"/>
        </dgm:presLayoutVars>
      </dgm:prSet>
      <dgm:spPr/>
    </dgm:pt>
    <dgm:pt modelId="{063DCC40-A773-4A6D-B5FF-19A2EDBBCCCB}" type="pres">
      <dgm:prSet presAssocID="{3E751587-C387-4652-94BB-69F07F5B8959}" presName="compNode" presStyleCnt="0"/>
      <dgm:spPr/>
    </dgm:pt>
    <dgm:pt modelId="{56B287F7-6E12-46D7-B6E6-E11CEA024846}" type="pres">
      <dgm:prSet presAssocID="{3E751587-C387-4652-94BB-69F07F5B8959}" presName="iconBgRect" presStyleLbl="bgShp" presStyleIdx="0" presStyleCnt="1"/>
      <dgm:spPr/>
    </dgm:pt>
    <dgm:pt modelId="{515CF682-3509-4E65-A3A1-47EA2F142DAB}" type="pres">
      <dgm:prSet presAssocID="{3E751587-C387-4652-94BB-69F07F5B8959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8E43AAD-71BE-4836-8AEB-31B90619395A}" type="pres">
      <dgm:prSet presAssocID="{3E751587-C387-4652-94BB-69F07F5B8959}" presName="spaceRect" presStyleCnt="0"/>
      <dgm:spPr/>
    </dgm:pt>
    <dgm:pt modelId="{EB28E079-EDBD-4F4F-AE34-E436B6221ED1}" type="pres">
      <dgm:prSet presAssocID="{3E751587-C387-4652-94BB-69F07F5B8959}" presName="textRect" presStyleLbl="revTx" presStyleIdx="0" presStyleCnt="1" custLinFactNeighborX="-2382" custLinFactNeighborY="16479">
        <dgm:presLayoutVars>
          <dgm:chMax val="1"/>
          <dgm:chPref val="1"/>
        </dgm:presLayoutVars>
      </dgm:prSet>
      <dgm:spPr/>
    </dgm:pt>
  </dgm:ptLst>
  <dgm:cxnLst>
    <dgm:cxn modelId="{44561A73-3DB8-4803-B9FE-3CEE524ABB9C}" type="presOf" srcId="{3E751587-C387-4652-94BB-69F07F5B8959}" destId="{EB28E079-EDBD-4F4F-AE34-E436B6221ED1}" srcOrd="0" destOrd="0" presId="urn:microsoft.com/office/officeart/2018/2/layout/IconCircleList"/>
    <dgm:cxn modelId="{810DCDBE-E6E0-45D1-AEDE-AC0E09D1E0C5}" srcId="{8D9F3C6D-BC05-4385-B632-F29153ED9887}" destId="{3E751587-C387-4652-94BB-69F07F5B8959}" srcOrd="0" destOrd="0" parTransId="{32FC6EBE-F448-450E-8600-5CBBAA3DEA58}" sibTransId="{F64E441B-BE0E-4C4F-972C-695EA43A1D3F}"/>
    <dgm:cxn modelId="{D66788F4-1532-4261-984F-5DA83837F5AC}" type="presOf" srcId="{8D9F3C6D-BC05-4385-B632-F29153ED9887}" destId="{5885933C-695A-4575-B719-BDFC7F3EFBC1}" srcOrd="0" destOrd="0" presId="urn:microsoft.com/office/officeart/2018/2/layout/IconCircleList"/>
    <dgm:cxn modelId="{6929628F-5811-45A0-A7C6-D08C7B52A747}" type="presParOf" srcId="{5885933C-695A-4575-B719-BDFC7F3EFBC1}" destId="{539E809C-3BB8-4138-A970-9DD34568F218}" srcOrd="0" destOrd="0" presId="urn:microsoft.com/office/officeart/2018/2/layout/IconCircleList"/>
    <dgm:cxn modelId="{35A08DC9-496C-4695-93FB-9EFBDCB1ED35}" type="presParOf" srcId="{539E809C-3BB8-4138-A970-9DD34568F218}" destId="{063DCC40-A773-4A6D-B5FF-19A2EDBBCCCB}" srcOrd="0" destOrd="0" presId="urn:microsoft.com/office/officeart/2018/2/layout/IconCircleList"/>
    <dgm:cxn modelId="{99E79F77-C82E-4EA1-9EA8-63C3A4CBCAA3}" type="presParOf" srcId="{063DCC40-A773-4A6D-B5FF-19A2EDBBCCCB}" destId="{56B287F7-6E12-46D7-B6E6-E11CEA024846}" srcOrd="0" destOrd="0" presId="urn:microsoft.com/office/officeart/2018/2/layout/IconCircleList"/>
    <dgm:cxn modelId="{B7B5EECF-647E-4F33-9FD9-15ADDC5AE6E3}" type="presParOf" srcId="{063DCC40-A773-4A6D-B5FF-19A2EDBBCCCB}" destId="{515CF682-3509-4E65-A3A1-47EA2F142DAB}" srcOrd="1" destOrd="0" presId="urn:microsoft.com/office/officeart/2018/2/layout/IconCircleList"/>
    <dgm:cxn modelId="{885B06EB-ED8D-4BB6-B4EF-2772EEE5B852}" type="presParOf" srcId="{063DCC40-A773-4A6D-B5FF-19A2EDBBCCCB}" destId="{D8E43AAD-71BE-4836-8AEB-31B90619395A}" srcOrd="2" destOrd="0" presId="urn:microsoft.com/office/officeart/2018/2/layout/IconCircleList"/>
    <dgm:cxn modelId="{3397E6D7-CE83-4653-979E-AD6567B264B0}" type="presParOf" srcId="{063DCC40-A773-4A6D-B5FF-19A2EDBBCCCB}" destId="{EB28E079-EDBD-4F4F-AE34-E436B6221ED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5E82C9-5A74-4DD6-BBAB-CDC48FA6C83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2ADD1BA-6A10-499F-913A-492C99926ABE}">
      <dgm:prSet phldrT="[Text]" custT="1"/>
      <dgm:spPr/>
      <dgm:t>
        <a:bodyPr/>
        <a:lstStyle/>
        <a:p>
          <a:r>
            <a:rPr lang="en-GB" sz="3600" dirty="0"/>
            <a:t>Raspberry pi 4 Model B</a:t>
          </a:r>
        </a:p>
      </dgm:t>
    </dgm:pt>
    <dgm:pt modelId="{639F0813-6139-44F5-A083-5CD4A094163E}" type="parTrans" cxnId="{143446FF-5DD0-470A-8839-4A8F423AF468}">
      <dgm:prSet/>
      <dgm:spPr/>
      <dgm:t>
        <a:bodyPr/>
        <a:lstStyle/>
        <a:p>
          <a:endParaRPr lang="en-GB"/>
        </a:p>
      </dgm:t>
    </dgm:pt>
    <dgm:pt modelId="{67724C75-5AD8-494B-8814-E54EAAFDB0DF}" type="sibTrans" cxnId="{143446FF-5DD0-470A-8839-4A8F423AF468}">
      <dgm:prSet/>
      <dgm:spPr/>
      <dgm:t>
        <a:bodyPr/>
        <a:lstStyle/>
        <a:p>
          <a:endParaRPr lang="en-GB"/>
        </a:p>
      </dgm:t>
    </dgm:pt>
    <dgm:pt modelId="{29585311-FE51-4500-86C7-0B8356BA9E39}">
      <dgm:prSet phldrT="[Text]" custT="1"/>
      <dgm:spPr/>
      <dgm:t>
        <a:bodyPr/>
        <a:lstStyle/>
        <a:p>
          <a:r>
            <a:rPr lang="en-GB" sz="3600" dirty="0"/>
            <a:t>Arduino Uno </a:t>
          </a:r>
        </a:p>
      </dgm:t>
    </dgm:pt>
    <dgm:pt modelId="{F4E54251-7D10-4E96-8A3D-8F3B265E9F95}" type="parTrans" cxnId="{3D569B5A-7211-41AC-ADC7-C0D1032B7C4C}">
      <dgm:prSet/>
      <dgm:spPr/>
      <dgm:t>
        <a:bodyPr/>
        <a:lstStyle/>
        <a:p>
          <a:endParaRPr lang="en-GB"/>
        </a:p>
      </dgm:t>
    </dgm:pt>
    <dgm:pt modelId="{59871B82-EC68-464F-93A0-283EF28BED0D}" type="sibTrans" cxnId="{3D569B5A-7211-41AC-ADC7-C0D1032B7C4C}">
      <dgm:prSet/>
      <dgm:spPr/>
      <dgm:t>
        <a:bodyPr/>
        <a:lstStyle/>
        <a:p>
          <a:endParaRPr lang="en-GB"/>
        </a:p>
      </dgm:t>
    </dgm:pt>
    <dgm:pt modelId="{D634DAFD-2330-4ED0-B6FA-2F020456152C}">
      <dgm:prSet phldrT="[Text]" custT="1"/>
      <dgm:spPr/>
      <dgm:t>
        <a:bodyPr/>
        <a:lstStyle/>
        <a:p>
          <a:r>
            <a:rPr lang="en-GB" sz="3600" dirty="0"/>
            <a:t>Sensors</a:t>
          </a:r>
        </a:p>
      </dgm:t>
    </dgm:pt>
    <dgm:pt modelId="{AE9F9C1A-CB2B-49B4-AA1B-4BBAD14B4F53}" type="parTrans" cxnId="{8398171F-4AF3-46EF-9D2D-EDB165E88DB2}">
      <dgm:prSet/>
      <dgm:spPr/>
      <dgm:t>
        <a:bodyPr/>
        <a:lstStyle/>
        <a:p>
          <a:endParaRPr lang="en-GB"/>
        </a:p>
      </dgm:t>
    </dgm:pt>
    <dgm:pt modelId="{4C487254-E82C-4507-8D6A-CA8D55A1D884}" type="sibTrans" cxnId="{8398171F-4AF3-46EF-9D2D-EDB165E88DB2}">
      <dgm:prSet/>
      <dgm:spPr/>
      <dgm:t>
        <a:bodyPr/>
        <a:lstStyle/>
        <a:p>
          <a:endParaRPr lang="en-GB"/>
        </a:p>
      </dgm:t>
    </dgm:pt>
    <dgm:pt modelId="{1040D97E-14F5-417A-86CB-C0011E27B079}">
      <dgm:prSet/>
      <dgm:spPr/>
      <dgm:t>
        <a:bodyPr/>
        <a:lstStyle/>
        <a:p>
          <a:r>
            <a:rPr lang="en-GB" dirty="0"/>
            <a:t>Motors</a:t>
          </a:r>
        </a:p>
      </dgm:t>
    </dgm:pt>
    <dgm:pt modelId="{2509F9DD-E4A7-4038-909E-0E1109A5A0EA}" type="parTrans" cxnId="{6D01EF61-8D10-485D-B3FA-7836D910B658}">
      <dgm:prSet/>
      <dgm:spPr/>
      <dgm:t>
        <a:bodyPr/>
        <a:lstStyle/>
        <a:p>
          <a:endParaRPr lang="en-GB"/>
        </a:p>
      </dgm:t>
    </dgm:pt>
    <dgm:pt modelId="{554F388B-1618-4223-8A4D-23D833F24654}" type="sibTrans" cxnId="{6D01EF61-8D10-485D-B3FA-7836D910B658}">
      <dgm:prSet/>
      <dgm:spPr/>
      <dgm:t>
        <a:bodyPr/>
        <a:lstStyle/>
        <a:p>
          <a:endParaRPr lang="en-GB"/>
        </a:p>
      </dgm:t>
    </dgm:pt>
    <dgm:pt modelId="{C6CC3D1B-E5C0-44CB-80BC-F46C7CCB7EC0}" type="pres">
      <dgm:prSet presAssocID="{DC5E82C9-5A74-4DD6-BBAB-CDC48FA6C833}" presName="linearFlow" presStyleCnt="0">
        <dgm:presLayoutVars>
          <dgm:dir/>
          <dgm:resizeHandles val="exact"/>
        </dgm:presLayoutVars>
      </dgm:prSet>
      <dgm:spPr/>
    </dgm:pt>
    <dgm:pt modelId="{C6BEF189-64D6-4AB3-914B-B422B9A7F21F}" type="pres">
      <dgm:prSet presAssocID="{E2ADD1BA-6A10-499F-913A-492C99926ABE}" presName="composite" presStyleCnt="0"/>
      <dgm:spPr/>
    </dgm:pt>
    <dgm:pt modelId="{E12E39ED-4DC4-48D1-801C-F9A146C3CC93}" type="pres">
      <dgm:prSet presAssocID="{E2ADD1BA-6A10-499F-913A-492C99926ABE}" presName="imgShp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F046D30D-FE69-4CFD-878A-79E0F22E52BE}" type="pres">
      <dgm:prSet presAssocID="{E2ADD1BA-6A10-499F-913A-492C99926ABE}" presName="txShp" presStyleLbl="node1" presStyleIdx="0" presStyleCnt="4">
        <dgm:presLayoutVars>
          <dgm:bulletEnabled val="1"/>
        </dgm:presLayoutVars>
      </dgm:prSet>
      <dgm:spPr/>
    </dgm:pt>
    <dgm:pt modelId="{ED14F8B8-0548-484C-9298-91F02F84709B}" type="pres">
      <dgm:prSet presAssocID="{67724C75-5AD8-494B-8814-E54EAAFDB0DF}" presName="spacing" presStyleCnt="0"/>
      <dgm:spPr/>
    </dgm:pt>
    <dgm:pt modelId="{FE733C00-BF9C-4777-867C-84FE231303DA}" type="pres">
      <dgm:prSet presAssocID="{29585311-FE51-4500-86C7-0B8356BA9E39}" presName="composite" presStyleCnt="0"/>
      <dgm:spPr/>
    </dgm:pt>
    <dgm:pt modelId="{B3D79F2E-FBF3-4D6B-8D54-EC5B098B1B54}" type="pres">
      <dgm:prSet presAssocID="{29585311-FE51-4500-86C7-0B8356BA9E39}" presName="imgShp" presStyleLbl="fgImgPlace1" presStyleIdx="1" presStyleCnt="4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3074E6A4-F4A4-4E59-8885-62B6ADB12E98}" type="pres">
      <dgm:prSet presAssocID="{29585311-FE51-4500-86C7-0B8356BA9E39}" presName="txShp" presStyleLbl="node1" presStyleIdx="1" presStyleCnt="4">
        <dgm:presLayoutVars>
          <dgm:bulletEnabled val="1"/>
        </dgm:presLayoutVars>
      </dgm:prSet>
      <dgm:spPr/>
    </dgm:pt>
    <dgm:pt modelId="{11FE2271-7C75-493B-BBF5-C153CC1AD066}" type="pres">
      <dgm:prSet presAssocID="{59871B82-EC68-464F-93A0-283EF28BED0D}" presName="spacing" presStyleCnt="0"/>
      <dgm:spPr/>
    </dgm:pt>
    <dgm:pt modelId="{50EE9C28-05F7-4677-815F-768D205D8D66}" type="pres">
      <dgm:prSet presAssocID="{D634DAFD-2330-4ED0-B6FA-2F020456152C}" presName="composite" presStyleCnt="0"/>
      <dgm:spPr/>
    </dgm:pt>
    <dgm:pt modelId="{E9F5380A-2F37-4C8C-8AB1-7C9255D5B2F8}" type="pres">
      <dgm:prSet presAssocID="{D634DAFD-2330-4ED0-B6FA-2F020456152C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</dgm:spPr>
    </dgm:pt>
    <dgm:pt modelId="{E9C71462-B14C-46B2-A4E2-676E1F6E877F}" type="pres">
      <dgm:prSet presAssocID="{D634DAFD-2330-4ED0-B6FA-2F020456152C}" presName="txShp" presStyleLbl="node1" presStyleIdx="2" presStyleCnt="4">
        <dgm:presLayoutVars>
          <dgm:bulletEnabled val="1"/>
        </dgm:presLayoutVars>
      </dgm:prSet>
      <dgm:spPr/>
    </dgm:pt>
    <dgm:pt modelId="{95CE6024-5E3B-4736-9C77-9A3C96E29D60}" type="pres">
      <dgm:prSet presAssocID="{4C487254-E82C-4507-8D6A-CA8D55A1D884}" presName="spacing" presStyleCnt="0"/>
      <dgm:spPr/>
    </dgm:pt>
    <dgm:pt modelId="{E1A3EBE3-7275-47B6-8E29-44B6C07DF7BC}" type="pres">
      <dgm:prSet presAssocID="{1040D97E-14F5-417A-86CB-C0011E27B079}" presName="composite" presStyleCnt="0"/>
      <dgm:spPr/>
    </dgm:pt>
    <dgm:pt modelId="{E73B2829-E110-408C-AAC0-B507C7B58A63}" type="pres">
      <dgm:prSet presAssocID="{1040D97E-14F5-417A-86CB-C0011E27B079}" presName="imgShp" presStyleLbl="fgImgPlace1" presStyleIdx="3" presStyleCnt="4"/>
      <dgm:spPr>
        <a:blipFill dpi="0" rotWithShape="1">
          <a:blip xmlns:r="http://schemas.openxmlformats.org/officeDocument/2006/relationships" r:embed="rId4"/>
          <a:srcRect/>
          <a:stretch>
            <a:fillRect l="-18000" r="-36000"/>
          </a:stretch>
        </a:blipFill>
      </dgm:spPr>
    </dgm:pt>
    <dgm:pt modelId="{3D5922D2-2A6C-4B05-B52D-E24D47BEDA19}" type="pres">
      <dgm:prSet presAssocID="{1040D97E-14F5-417A-86CB-C0011E27B079}" presName="txShp" presStyleLbl="node1" presStyleIdx="3" presStyleCnt="4">
        <dgm:presLayoutVars>
          <dgm:bulletEnabled val="1"/>
        </dgm:presLayoutVars>
      </dgm:prSet>
      <dgm:spPr/>
    </dgm:pt>
  </dgm:ptLst>
  <dgm:cxnLst>
    <dgm:cxn modelId="{81451C0C-37AD-46D6-B21F-83024B665C47}" type="presOf" srcId="{D634DAFD-2330-4ED0-B6FA-2F020456152C}" destId="{E9C71462-B14C-46B2-A4E2-676E1F6E877F}" srcOrd="0" destOrd="0" presId="urn:microsoft.com/office/officeart/2005/8/layout/vList3"/>
    <dgm:cxn modelId="{8398171F-4AF3-46EF-9D2D-EDB165E88DB2}" srcId="{DC5E82C9-5A74-4DD6-BBAB-CDC48FA6C833}" destId="{D634DAFD-2330-4ED0-B6FA-2F020456152C}" srcOrd="2" destOrd="0" parTransId="{AE9F9C1A-CB2B-49B4-AA1B-4BBAD14B4F53}" sibTransId="{4C487254-E82C-4507-8D6A-CA8D55A1D884}"/>
    <dgm:cxn modelId="{FFF9C931-402B-4E19-A1D9-4A9E1DEC7061}" type="presOf" srcId="{1040D97E-14F5-417A-86CB-C0011E27B079}" destId="{3D5922D2-2A6C-4B05-B52D-E24D47BEDA19}" srcOrd="0" destOrd="0" presId="urn:microsoft.com/office/officeart/2005/8/layout/vList3"/>
    <dgm:cxn modelId="{3C94E25E-60AB-4DD8-9084-587F7C11130C}" type="presOf" srcId="{E2ADD1BA-6A10-499F-913A-492C99926ABE}" destId="{F046D30D-FE69-4CFD-878A-79E0F22E52BE}" srcOrd="0" destOrd="0" presId="urn:microsoft.com/office/officeart/2005/8/layout/vList3"/>
    <dgm:cxn modelId="{6D01EF61-8D10-485D-B3FA-7836D910B658}" srcId="{DC5E82C9-5A74-4DD6-BBAB-CDC48FA6C833}" destId="{1040D97E-14F5-417A-86CB-C0011E27B079}" srcOrd="3" destOrd="0" parTransId="{2509F9DD-E4A7-4038-909E-0E1109A5A0EA}" sibTransId="{554F388B-1618-4223-8A4D-23D833F24654}"/>
    <dgm:cxn modelId="{3D569B5A-7211-41AC-ADC7-C0D1032B7C4C}" srcId="{DC5E82C9-5A74-4DD6-BBAB-CDC48FA6C833}" destId="{29585311-FE51-4500-86C7-0B8356BA9E39}" srcOrd="1" destOrd="0" parTransId="{F4E54251-7D10-4E96-8A3D-8F3B265E9F95}" sibTransId="{59871B82-EC68-464F-93A0-283EF28BED0D}"/>
    <dgm:cxn modelId="{8D3C55C1-5A46-4346-B227-EC800212863C}" type="presOf" srcId="{29585311-FE51-4500-86C7-0B8356BA9E39}" destId="{3074E6A4-F4A4-4E59-8885-62B6ADB12E98}" srcOrd="0" destOrd="0" presId="urn:microsoft.com/office/officeart/2005/8/layout/vList3"/>
    <dgm:cxn modelId="{3B8587F8-A484-4ECB-90FD-3EB5FCAD0A31}" type="presOf" srcId="{DC5E82C9-5A74-4DD6-BBAB-CDC48FA6C833}" destId="{C6CC3D1B-E5C0-44CB-80BC-F46C7CCB7EC0}" srcOrd="0" destOrd="0" presId="urn:microsoft.com/office/officeart/2005/8/layout/vList3"/>
    <dgm:cxn modelId="{143446FF-5DD0-470A-8839-4A8F423AF468}" srcId="{DC5E82C9-5A74-4DD6-BBAB-CDC48FA6C833}" destId="{E2ADD1BA-6A10-499F-913A-492C99926ABE}" srcOrd="0" destOrd="0" parTransId="{639F0813-6139-44F5-A083-5CD4A094163E}" sibTransId="{67724C75-5AD8-494B-8814-E54EAAFDB0DF}"/>
    <dgm:cxn modelId="{49E11211-18E6-4044-A920-CC455472EFFB}" type="presParOf" srcId="{C6CC3D1B-E5C0-44CB-80BC-F46C7CCB7EC0}" destId="{C6BEF189-64D6-4AB3-914B-B422B9A7F21F}" srcOrd="0" destOrd="0" presId="urn:microsoft.com/office/officeart/2005/8/layout/vList3"/>
    <dgm:cxn modelId="{40AA87FE-DBC9-4388-9C01-46D40F6A197F}" type="presParOf" srcId="{C6BEF189-64D6-4AB3-914B-B422B9A7F21F}" destId="{E12E39ED-4DC4-48D1-801C-F9A146C3CC93}" srcOrd="0" destOrd="0" presId="urn:microsoft.com/office/officeart/2005/8/layout/vList3"/>
    <dgm:cxn modelId="{96667BCD-7D4B-4E4C-BE78-6848682B7461}" type="presParOf" srcId="{C6BEF189-64D6-4AB3-914B-B422B9A7F21F}" destId="{F046D30D-FE69-4CFD-878A-79E0F22E52BE}" srcOrd="1" destOrd="0" presId="urn:microsoft.com/office/officeart/2005/8/layout/vList3"/>
    <dgm:cxn modelId="{64D18F5C-1036-47DB-AD2D-4F63EE03EC4C}" type="presParOf" srcId="{C6CC3D1B-E5C0-44CB-80BC-F46C7CCB7EC0}" destId="{ED14F8B8-0548-484C-9298-91F02F84709B}" srcOrd="1" destOrd="0" presId="urn:microsoft.com/office/officeart/2005/8/layout/vList3"/>
    <dgm:cxn modelId="{A324DF06-5E47-4D16-9858-EC23675ABFA7}" type="presParOf" srcId="{C6CC3D1B-E5C0-44CB-80BC-F46C7CCB7EC0}" destId="{FE733C00-BF9C-4777-867C-84FE231303DA}" srcOrd="2" destOrd="0" presId="urn:microsoft.com/office/officeart/2005/8/layout/vList3"/>
    <dgm:cxn modelId="{5F9C0D45-A76E-4030-8996-264475B1937E}" type="presParOf" srcId="{FE733C00-BF9C-4777-867C-84FE231303DA}" destId="{B3D79F2E-FBF3-4D6B-8D54-EC5B098B1B54}" srcOrd="0" destOrd="0" presId="urn:microsoft.com/office/officeart/2005/8/layout/vList3"/>
    <dgm:cxn modelId="{213F5042-2A1B-4383-909A-F9BF0E9A8025}" type="presParOf" srcId="{FE733C00-BF9C-4777-867C-84FE231303DA}" destId="{3074E6A4-F4A4-4E59-8885-62B6ADB12E98}" srcOrd="1" destOrd="0" presId="urn:microsoft.com/office/officeart/2005/8/layout/vList3"/>
    <dgm:cxn modelId="{8005D386-06B2-4F5F-86D1-DB05FBB072D0}" type="presParOf" srcId="{C6CC3D1B-E5C0-44CB-80BC-F46C7CCB7EC0}" destId="{11FE2271-7C75-493B-BBF5-C153CC1AD066}" srcOrd="3" destOrd="0" presId="urn:microsoft.com/office/officeart/2005/8/layout/vList3"/>
    <dgm:cxn modelId="{A291D3BA-9523-4906-B6A8-14A23F12A2E6}" type="presParOf" srcId="{C6CC3D1B-E5C0-44CB-80BC-F46C7CCB7EC0}" destId="{50EE9C28-05F7-4677-815F-768D205D8D66}" srcOrd="4" destOrd="0" presId="urn:microsoft.com/office/officeart/2005/8/layout/vList3"/>
    <dgm:cxn modelId="{1E483504-1EA2-4604-99F5-2EBE4407906E}" type="presParOf" srcId="{50EE9C28-05F7-4677-815F-768D205D8D66}" destId="{E9F5380A-2F37-4C8C-8AB1-7C9255D5B2F8}" srcOrd="0" destOrd="0" presId="urn:microsoft.com/office/officeart/2005/8/layout/vList3"/>
    <dgm:cxn modelId="{E79567E7-0BE1-40F3-8B2C-09C831910E56}" type="presParOf" srcId="{50EE9C28-05F7-4677-815F-768D205D8D66}" destId="{E9C71462-B14C-46B2-A4E2-676E1F6E877F}" srcOrd="1" destOrd="0" presId="urn:microsoft.com/office/officeart/2005/8/layout/vList3"/>
    <dgm:cxn modelId="{B95E68B8-1029-4C57-B90B-DCC297653797}" type="presParOf" srcId="{C6CC3D1B-E5C0-44CB-80BC-F46C7CCB7EC0}" destId="{95CE6024-5E3B-4736-9C77-9A3C96E29D60}" srcOrd="5" destOrd="0" presId="urn:microsoft.com/office/officeart/2005/8/layout/vList3"/>
    <dgm:cxn modelId="{6502DD9F-20D7-4443-93EA-672BBAB8EA21}" type="presParOf" srcId="{C6CC3D1B-E5C0-44CB-80BC-F46C7CCB7EC0}" destId="{E1A3EBE3-7275-47B6-8E29-44B6C07DF7BC}" srcOrd="6" destOrd="0" presId="urn:microsoft.com/office/officeart/2005/8/layout/vList3"/>
    <dgm:cxn modelId="{D3360FF1-B7D3-4FC7-96A8-7132A699019B}" type="presParOf" srcId="{E1A3EBE3-7275-47B6-8E29-44B6C07DF7BC}" destId="{E73B2829-E110-408C-AAC0-B507C7B58A63}" srcOrd="0" destOrd="0" presId="urn:microsoft.com/office/officeart/2005/8/layout/vList3"/>
    <dgm:cxn modelId="{19F77027-BFBC-41A0-8077-5F81ED20AE15}" type="presParOf" srcId="{E1A3EBE3-7275-47B6-8E29-44B6C07DF7BC}" destId="{3D5922D2-2A6C-4B05-B52D-E24D47BEDA19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287F7-6E12-46D7-B6E6-E11CEA024846}">
      <dsp:nvSpPr>
        <dsp:cNvPr id="0" name=""/>
        <dsp:cNvSpPr/>
      </dsp:nvSpPr>
      <dsp:spPr>
        <a:xfrm>
          <a:off x="0" y="2106835"/>
          <a:ext cx="805404" cy="805404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5CF682-3509-4E65-A3A1-47EA2F142DAB}">
      <dsp:nvSpPr>
        <dsp:cNvPr id="0" name=""/>
        <dsp:cNvSpPr/>
      </dsp:nvSpPr>
      <dsp:spPr>
        <a:xfrm>
          <a:off x="169134" y="2275970"/>
          <a:ext cx="467134" cy="4671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8E079-EDBD-4F4F-AE34-E436B6221ED1}">
      <dsp:nvSpPr>
        <dsp:cNvPr id="0" name=""/>
        <dsp:cNvSpPr/>
      </dsp:nvSpPr>
      <dsp:spPr>
        <a:xfrm>
          <a:off x="932769" y="2239557"/>
          <a:ext cx="1898453" cy="805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Avoid driving when the phone rings</a:t>
          </a:r>
          <a:endParaRPr lang="en-US" sz="2000" kern="1200" dirty="0"/>
        </a:p>
      </dsp:txBody>
      <dsp:txXfrm>
        <a:off x="932769" y="2239557"/>
        <a:ext cx="1898453" cy="8054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6D30D-FE69-4CFD-878A-79E0F22E52BE}">
      <dsp:nvSpPr>
        <dsp:cNvPr id="0" name=""/>
        <dsp:cNvSpPr/>
      </dsp:nvSpPr>
      <dsp:spPr>
        <a:xfrm rot="10800000">
          <a:off x="1516449" y="2189"/>
          <a:ext cx="5062635" cy="96509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582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Raspberry pi 4 Model B</a:t>
          </a:r>
        </a:p>
      </dsp:txBody>
      <dsp:txXfrm rot="10800000">
        <a:off x="1757723" y="2189"/>
        <a:ext cx="4821361" cy="965098"/>
      </dsp:txXfrm>
    </dsp:sp>
    <dsp:sp modelId="{E12E39ED-4DC4-48D1-801C-F9A146C3CC93}">
      <dsp:nvSpPr>
        <dsp:cNvPr id="0" name=""/>
        <dsp:cNvSpPr/>
      </dsp:nvSpPr>
      <dsp:spPr>
        <a:xfrm>
          <a:off x="1033900" y="2189"/>
          <a:ext cx="965098" cy="965098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74E6A4-F4A4-4E59-8885-62B6ADB12E98}">
      <dsp:nvSpPr>
        <dsp:cNvPr id="0" name=""/>
        <dsp:cNvSpPr/>
      </dsp:nvSpPr>
      <dsp:spPr>
        <a:xfrm rot="10800000">
          <a:off x="1516449" y="1255377"/>
          <a:ext cx="5062635" cy="96509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582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Arduino Uno </a:t>
          </a:r>
        </a:p>
      </dsp:txBody>
      <dsp:txXfrm rot="10800000">
        <a:off x="1757723" y="1255377"/>
        <a:ext cx="4821361" cy="965098"/>
      </dsp:txXfrm>
    </dsp:sp>
    <dsp:sp modelId="{B3D79F2E-FBF3-4D6B-8D54-EC5B098B1B54}">
      <dsp:nvSpPr>
        <dsp:cNvPr id="0" name=""/>
        <dsp:cNvSpPr/>
      </dsp:nvSpPr>
      <dsp:spPr>
        <a:xfrm>
          <a:off x="1033900" y="1255377"/>
          <a:ext cx="965098" cy="965098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71462-B14C-46B2-A4E2-676E1F6E877F}">
      <dsp:nvSpPr>
        <dsp:cNvPr id="0" name=""/>
        <dsp:cNvSpPr/>
      </dsp:nvSpPr>
      <dsp:spPr>
        <a:xfrm rot="10800000">
          <a:off x="1516449" y="2508564"/>
          <a:ext cx="5062635" cy="96509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582" tIns="137160" rIns="256032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 dirty="0"/>
            <a:t>Sensors</a:t>
          </a:r>
        </a:p>
      </dsp:txBody>
      <dsp:txXfrm rot="10800000">
        <a:off x="1757723" y="2508564"/>
        <a:ext cx="4821361" cy="965098"/>
      </dsp:txXfrm>
    </dsp:sp>
    <dsp:sp modelId="{E9F5380A-2F37-4C8C-8AB1-7C9255D5B2F8}">
      <dsp:nvSpPr>
        <dsp:cNvPr id="0" name=""/>
        <dsp:cNvSpPr/>
      </dsp:nvSpPr>
      <dsp:spPr>
        <a:xfrm>
          <a:off x="1033900" y="2508564"/>
          <a:ext cx="965098" cy="965098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5922D2-2A6C-4B05-B52D-E24D47BEDA19}">
      <dsp:nvSpPr>
        <dsp:cNvPr id="0" name=""/>
        <dsp:cNvSpPr/>
      </dsp:nvSpPr>
      <dsp:spPr>
        <a:xfrm rot="10800000">
          <a:off x="1516449" y="3761751"/>
          <a:ext cx="5062635" cy="96509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5582" tIns="167640" rIns="312928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 dirty="0"/>
            <a:t>Motors</a:t>
          </a:r>
        </a:p>
      </dsp:txBody>
      <dsp:txXfrm rot="10800000">
        <a:off x="1757723" y="3761751"/>
        <a:ext cx="4821361" cy="965098"/>
      </dsp:txXfrm>
    </dsp:sp>
    <dsp:sp modelId="{E73B2829-E110-408C-AAC0-B507C7B58A63}">
      <dsp:nvSpPr>
        <dsp:cNvPr id="0" name=""/>
        <dsp:cNvSpPr/>
      </dsp:nvSpPr>
      <dsp:spPr>
        <a:xfrm>
          <a:off x="1033900" y="3761751"/>
          <a:ext cx="965098" cy="965098"/>
        </a:xfrm>
        <a:prstGeom prst="ellipse">
          <a:avLst/>
        </a:prstGeom>
        <a:blipFill dpi="0" rotWithShape="1">
          <a:blip xmlns:r="http://schemas.openxmlformats.org/officeDocument/2006/relationships" r:embed="rId4"/>
          <a:srcRect/>
          <a:stretch>
            <a:fillRect l="-18000" r="-3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12AAC-4004-4B32-9C71-D32F6961DEAA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A05AD-32B3-414A-9686-5B6DF935D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13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A05AD-32B3-414A-9686-5B6DF935D50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26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E1B12-4CE7-648F-80A2-120DCCECB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26320-8B93-AC8E-5261-1C3252720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4A47A-F060-710A-2CE5-2F38B620C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5A0E3-D72F-0803-0876-7CF7328C0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52F6A-32BA-0A1B-846E-4D2B02FE1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607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2C76-6DED-5925-947E-130CE311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816C0-37B0-08D7-499E-9D158ACA2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C912BB-6E38-FC38-13D4-93CDEF9A5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D8D2D9-7B9E-370D-E6AE-96266DF5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80D1A-D2C1-D6B0-B407-A167BA9A0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53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BE76A7-8150-E37C-EF4E-D5DE8C0D7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348264-72F8-C0B7-80AB-72106C490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9A518-26B0-F5AB-2C0B-5414A651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D5181-8045-AF27-B81F-E4A6ACD08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E3C24-3620-72CC-37BB-E0C816F85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347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590E9-F0FA-BCFD-71E0-8EC2B8D5D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27A3E-24BB-1315-C683-B5D1854B3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58185-572A-4508-99D6-B8F3EE2BF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86BD9-701F-D774-4286-B2F773188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14E78-2F00-3BD4-A722-DCAB708F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455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EB66-51D6-9B2C-6D57-74C1F7F7D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9DE67-80C4-DA7C-82CA-A09699D29F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10435-F557-5B67-A7A1-BE9E5FC20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FD5F92-5F20-6D76-40A9-88A5074C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93925-4691-6CA0-8682-27B081BD6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7356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4AD2D-9279-F129-5A59-24764519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62391-2F16-263C-30F7-43E03627D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83FCF0-2A56-BD2C-59EF-4F0FEED39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28C297-7C2A-2D69-68E5-123358270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52D2E-5900-CAF0-87A4-B733C3AE3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7B50F-CCE6-DE9B-2D6B-B351AB143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756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E03E-58AF-0459-A6F3-75A54E6B6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0091A6-4D54-3C20-EEA1-7A2A553CB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618911-61F4-E047-3F4C-C27EE71C6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EBC151-7B25-7471-2689-8A74FD208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7AAD4-70E8-870E-E2B8-965952647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FA83E8-449C-6F6D-7CC3-3F48BCD5C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7765CF-3CB6-B8B9-2CA4-8FAAB6EE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DB539-D5FE-4E54-C0DE-C3D8C15B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575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6D44-D27F-F1F8-5543-202D171A6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8EEC0-8D2C-ADF7-9082-CD58D39D3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D6B685-478C-AA5F-6CB7-CC60F77F9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3EDED-FB59-795C-BEC3-348CEFDC6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309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D0EB4E-270B-9E31-C726-D54C33C4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D188E-EA53-4852-7790-E8B21DC7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0BCB6-53E8-D826-A31A-A9FA7312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75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6A81-23B7-6EAA-EBA8-CAB5C340C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05BAD-967A-1A5F-14B4-4C8907D653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46A9E-6B84-78C3-3D6D-8BED4C0600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3C5E3-075B-9880-CD3D-E205B8FDB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D0365-7765-2FBF-9B28-F41BD4DB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12CC65-6F22-3A37-323F-CE5372910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34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4FD1-0A54-B015-4912-32793DD62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EEB7C-2B88-B946-91F5-F6C9A98BC4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80B60-6180-9BA5-9780-02ED2BA0F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A82666-EA9A-380B-EFCE-D037CBEA3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4E6C4D-66E1-056B-5CCF-2F4B460AA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AD470-077D-1FEA-17A6-97B4C1D3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09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2DC38-7EDC-FC61-FA17-13651318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A665A-5EFE-C38B-4C9F-2E875B3FF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7323-3949-F521-7D25-FF2E135F1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8405A-689D-422E-93E8-7EA7296C5C0B}" type="datetimeFigureOut">
              <a:rPr lang="en-GB" smtClean="0"/>
              <a:t>22/09/2024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AE8B8-E77C-4024-8471-1A6CE221B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A73DB-27C3-5341-B936-5C6491AF08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9951ED-23A5-46EB-89E4-03CBA5202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99620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8.jp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abs/pii/S221478532100729X" TargetMode="External"/><Relationship Id="rId2" Type="http://schemas.openxmlformats.org/officeDocument/2006/relationships/hyperlink" Target="https://www.sciencedirect.com/science/article/pii/S0924271622003367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ho.int/news-room/fact-sheets/detail/road-traffic-injuries#:~:text=Between%2020%20and%2050%20million,with%20many%20incurring%20a%20disability" TargetMode="External"/><Relationship Id="rId4" Type="http://schemas.openxmlformats.org/officeDocument/2006/relationships/hyperlink" Target="https://www.mdpi.com/2071-1050/14/13/770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sv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 driving through a tunnel&#10;&#10;Description automatically generated">
            <a:extLst>
              <a:ext uri="{FF2B5EF4-FFF2-40B4-BE49-F238E27FC236}">
                <a16:creationId xmlns:a16="http://schemas.microsoft.com/office/drawing/2014/main" id="{3755AAC4-6944-0286-71FF-7093437103A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CF484AF-0C54-9B3E-CDBA-E6D802F3ED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9468" y="626534"/>
            <a:ext cx="11497732" cy="6231466"/>
          </a:xfrm>
        </p:spPr>
        <p:txBody>
          <a:bodyPr>
            <a:normAutofit/>
          </a:bodyPr>
          <a:lstStyle/>
          <a:p>
            <a:r>
              <a:rPr lang="en-GB" sz="4300" b="1" dirty="0">
                <a:solidFill>
                  <a:srgbClr val="FFFFFF"/>
                </a:solidFill>
              </a:rPr>
              <a:t>Smart Electric Vehicle With Accident</a:t>
            </a:r>
          </a:p>
          <a:p>
            <a:r>
              <a:rPr lang="en-GB" sz="4300" b="1" dirty="0">
                <a:solidFill>
                  <a:srgbClr val="FFFFFF"/>
                </a:solidFill>
              </a:rPr>
              <a:t> Control System </a:t>
            </a:r>
          </a:p>
          <a:p>
            <a:pPr algn="l"/>
            <a:endParaRPr lang="en-GB" sz="4400" b="1" dirty="0">
              <a:solidFill>
                <a:srgbClr val="FFFFFF"/>
              </a:solidFill>
            </a:endParaRPr>
          </a:p>
          <a:p>
            <a:pPr algn="l"/>
            <a:endParaRPr lang="en-GB" sz="4400" b="1" dirty="0">
              <a:solidFill>
                <a:srgbClr val="FFFFFF"/>
              </a:solidFill>
            </a:endParaRPr>
          </a:p>
          <a:p>
            <a:pPr algn="l"/>
            <a:endParaRPr lang="en-GB" sz="4400" b="1" dirty="0">
              <a:solidFill>
                <a:srgbClr val="FFFFFF"/>
              </a:solidFill>
            </a:endParaRPr>
          </a:p>
          <a:p>
            <a:pPr algn="l"/>
            <a:endParaRPr lang="en-GB" sz="4400" b="1" dirty="0">
              <a:solidFill>
                <a:srgbClr val="FFFFFF"/>
              </a:solidFill>
            </a:endParaRPr>
          </a:p>
          <a:p>
            <a:pPr algn="l"/>
            <a:r>
              <a:rPr lang="en-GB" sz="4400" dirty="0">
                <a:solidFill>
                  <a:srgbClr val="FFFFFF"/>
                </a:solidFill>
              </a:rPr>
              <a:t>SIC IOT – 602</a:t>
            </a:r>
          </a:p>
          <a:p>
            <a:pPr algn="l"/>
            <a:r>
              <a:rPr lang="en-GB" sz="4400" dirty="0">
                <a:solidFill>
                  <a:srgbClr val="FFFFFF"/>
                </a:solidFill>
              </a:rPr>
              <a:t>Team 3 </a:t>
            </a:r>
          </a:p>
        </p:txBody>
      </p:sp>
    </p:spTree>
    <p:extLst>
      <p:ext uri="{BB962C8B-B14F-4D97-AF65-F5344CB8AC3E}">
        <p14:creationId xmlns:p14="http://schemas.microsoft.com/office/powerpoint/2010/main" val="205562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94C5499-7BA5-CA98-FED3-4CCF0C5357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896600"/>
              </p:ext>
            </p:extLst>
          </p:nvPr>
        </p:nvGraphicFramePr>
        <p:xfrm>
          <a:off x="2382353" y="838794"/>
          <a:ext cx="7612985" cy="4729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43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77B0E7-3D86-6002-7B33-D591467D725D}"/>
              </a:ext>
            </a:extLst>
          </p:cNvPr>
          <p:cNvSpPr txBox="1"/>
          <p:nvPr/>
        </p:nvSpPr>
        <p:spPr>
          <a:xfrm>
            <a:off x="576344" y="2983079"/>
            <a:ext cx="11039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/>
              <a:t>Project Mechanism</a:t>
            </a:r>
          </a:p>
        </p:txBody>
      </p:sp>
    </p:spTree>
    <p:extLst>
      <p:ext uri="{BB962C8B-B14F-4D97-AF65-F5344CB8AC3E}">
        <p14:creationId xmlns:p14="http://schemas.microsoft.com/office/powerpoint/2010/main" val="68693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332DEC-B01B-43BB-C8B6-BFD1544CEC41}"/>
              </a:ext>
            </a:extLst>
          </p:cNvPr>
          <p:cNvSpPr txBox="1"/>
          <p:nvPr/>
        </p:nvSpPr>
        <p:spPr>
          <a:xfrm>
            <a:off x="419731" y="399626"/>
            <a:ext cx="11330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Smart EV with Accident Control System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33C06F-B4FB-2F95-008B-399F3E6F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48" y="1354446"/>
            <a:ext cx="10621228" cy="479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00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241A3C-1BF4-E040-5B15-62FBB2887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2567" y="818984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649C1-1AF1-E758-F962-9E980F15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8487"/>
            <a:ext cx="12192000" cy="62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0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30B868-89C5-CDEB-8635-526853828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21" y="118185"/>
            <a:ext cx="11089758" cy="51173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 Detector Sensor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B5D219-28BB-4AB8-F5B7-ECB3CB2739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529" y="1408895"/>
            <a:ext cx="5300599" cy="3907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AD5CC-F6B8-838F-A2A9-23D3A98EF729}"/>
              </a:ext>
            </a:extLst>
          </p:cNvPr>
          <p:cNvSpPr txBox="1"/>
          <p:nvPr/>
        </p:nvSpPr>
        <p:spPr>
          <a:xfrm>
            <a:off x="239276" y="744056"/>
            <a:ext cx="648105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latin typeface="Times New Roman" panose="02020603050405020304" pitchFamily="18" charset="0"/>
              </a:rPr>
              <a:t>How the circuit works?</a:t>
            </a:r>
            <a:endParaRPr lang="en-GB" sz="1800" b="0" i="0" u="none" strike="noStrike" baseline="0" dirty="0">
              <a:latin typeface="Times New Roman" panose="02020603050405020304" pitchFamily="18" charset="0"/>
            </a:endParaRPr>
          </a:p>
          <a:p>
            <a:pPr algn="l"/>
            <a:endParaRPr lang="en-GB" dirty="0">
              <a:latin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Antenna (</a:t>
            </a:r>
            <a:r>
              <a:rPr lang="en-GB" sz="1800" b="0" i="0" u="none" strike="noStrike" baseline="0" dirty="0" err="1">
                <a:latin typeface="Times New Roman" panose="02020603050405020304" pitchFamily="18" charset="0"/>
              </a:rPr>
              <a:t>Labeled</a:t>
            </a: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 "Mobile Phone D"): This is the component that detects mobile phone signals. It acts as a sensor to pick up radio frequency (RF) waves emitted by nearby mobile phones.</a:t>
            </a:r>
          </a:p>
          <a:p>
            <a:pPr algn="l"/>
            <a:endParaRPr lang="en-GB" sz="1800" b="0" i="0" u="none" strike="noStrike" baseline="0" dirty="0">
              <a:latin typeface="Wingdings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Operational Amplifier (LM358): The LM358 is an integrated circuit (IC) that amplifies the signal received from the antenna. It's commonly used in audio and signal processing applications.</a:t>
            </a:r>
          </a:p>
          <a:p>
            <a:pPr algn="l"/>
            <a:endParaRPr lang="en-GB" sz="1800" b="0" i="0" u="none" strike="noStrike" baseline="0" dirty="0">
              <a:latin typeface="Wingdings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Transistor (Q1, BC548): The transistor acts as a switch. When the amplified signal from the LM358 exceeds a certain threshold, the transistor turns on. This, in turn, activates the LED (D1).</a:t>
            </a:r>
          </a:p>
          <a:p>
            <a:pPr algn="l"/>
            <a:endParaRPr lang="en-GB" sz="1800" b="0" i="0" u="none" strike="noStrike" baseline="0" dirty="0">
              <a:latin typeface="Wingdings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LED (D1): The LED serves as an indicator. When the transistor turns on (due to detected mobile phone signals), the LED lights up, indicating the presence of an active mobile phone.</a:t>
            </a:r>
          </a:p>
          <a:p>
            <a:pPr algn="l"/>
            <a:endParaRPr lang="en-GB" sz="1800" b="0" i="0" u="none" strike="noStrike" baseline="0" dirty="0">
              <a:latin typeface="Wingdings-Regula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i="0" u="none" strike="noStrike" baseline="0" dirty="0">
                <a:latin typeface="Times New Roman" panose="02020603050405020304" pitchFamily="18" charset="0"/>
              </a:rPr>
              <a:t>Variable Resistor (RV1, 2.2M2): This adjustable resistor allows you to fine-tune the sensitivity of the circuit. By adjusting RV1, you can set the threshold for LED activation.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949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FACFE-CA60-685C-7EEE-4D10295B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Testing And Results</a:t>
            </a:r>
          </a:p>
        </p:txBody>
      </p:sp>
      <p:pic>
        <p:nvPicPr>
          <p:cNvPr id="6" name="Graphic 5" descr="Microscope">
            <a:extLst>
              <a:ext uri="{FF2B5EF4-FFF2-40B4-BE49-F238E27FC236}">
                <a16:creationId xmlns:a16="http://schemas.microsoft.com/office/drawing/2014/main" id="{69FD1FD0-2CB2-F56B-F3CF-9591BBFBD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688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1385E-9958-1379-2D2D-E6E2C4E8412A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Motorts</a:t>
            </a:r>
          </a:p>
        </p:txBody>
      </p:sp>
      <p:pic>
        <p:nvPicPr>
          <p:cNvPr id="4" name="WhatsApp Video 2024-09-21 at 12.11.07_305dd3ba">
            <a:hlinkClick r:id="" action="ppaction://media"/>
            <a:extLst>
              <a:ext uri="{FF2B5EF4-FFF2-40B4-BE49-F238E27FC236}">
                <a16:creationId xmlns:a16="http://schemas.microsoft.com/office/drawing/2014/main" id="{26994454-A665-A250-E863-DFFCB6BEAC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1760" y="467208"/>
            <a:ext cx="566928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0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1385E-9958-1379-2D2D-E6E2C4E8412A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Mobile Detector Sensor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WhatsApp Video 2024-09-22 at 14.32.48_4bf0ed42">
            <a:hlinkClick r:id="" action="ppaction://media"/>
            <a:extLst>
              <a:ext uri="{FF2B5EF4-FFF2-40B4-BE49-F238E27FC236}">
                <a16:creationId xmlns:a16="http://schemas.microsoft.com/office/drawing/2014/main" id="{CBFFEC51-2491-FE72-3151-5A2C5DBF49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2428" y="1396759"/>
            <a:ext cx="7225748" cy="406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8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597826-99CD-40D5-B516-799C5BE4DA89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Dust Sensor</a:t>
            </a:r>
          </a:p>
        </p:txBody>
      </p:sp>
      <p:pic>
        <p:nvPicPr>
          <p:cNvPr id="4" name="dust">
            <a:hlinkClick r:id="" action="ppaction://media"/>
            <a:extLst>
              <a:ext uri="{FF2B5EF4-FFF2-40B4-BE49-F238E27FC236}">
                <a16:creationId xmlns:a16="http://schemas.microsoft.com/office/drawing/2014/main" id="{F6F0F74D-D5F3-15C5-032E-074D57B4AC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7660" y="736370"/>
            <a:ext cx="3323597" cy="5385001"/>
          </a:xfrm>
          <a:prstGeom prst="rect">
            <a:avLst/>
          </a:prstGeom>
        </p:spPr>
      </p:pic>
      <p:pic>
        <p:nvPicPr>
          <p:cNvPr id="6" name="Picture 5" descr="A screenshot of a car with weather and temperature&#10;&#10;Description automatically generated">
            <a:extLst>
              <a:ext uri="{FF2B5EF4-FFF2-40B4-BE49-F238E27FC236}">
                <a16:creationId xmlns:a16="http://schemas.microsoft.com/office/drawing/2014/main" id="{5B6744A0-206A-E726-D0E2-055F67099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085" y="736370"/>
            <a:ext cx="2692631" cy="53852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E0DE87-0D29-B146-73A2-47DDF10F0338}"/>
              </a:ext>
            </a:extLst>
          </p:cNvPr>
          <p:cNvCxnSpPr>
            <a:cxnSpLocks/>
          </p:cNvCxnSpPr>
          <p:nvPr/>
        </p:nvCxnSpPr>
        <p:spPr>
          <a:xfrm flipH="1">
            <a:off x="9784080" y="2773680"/>
            <a:ext cx="13258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D1EA82-7109-C2E2-C059-3E4EFD5340EA}"/>
              </a:ext>
            </a:extLst>
          </p:cNvPr>
          <p:cNvCxnSpPr/>
          <p:nvPr/>
        </p:nvCxnSpPr>
        <p:spPr>
          <a:xfrm>
            <a:off x="9784080" y="2773680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CE1060A-5EB8-A8B0-4107-FD9F6BD9F1DF}"/>
              </a:ext>
            </a:extLst>
          </p:cNvPr>
          <p:cNvCxnSpPr/>
          <p:nvPr/>
        </p:nvCxnSpPr>
        <p:spPr>
          <a:xfrm>
            <a:off x="11109960" y="2773680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51B9031-3D8C-32C3-E610-A883EE8FBC5A}"/>
              </a:ext>
            </a:extLst>
          </p:cNvPr>
          <p:cNvCxnSpPr>
            <a:cxnSpLocks/>
          </p:cNvCxnSpPr>
          <p:nvPr/>
        </p:nvCxnSpPr>
        <p:spPr>
          <a:xfrm>
            <a:off x="9784080" y="3566160"/>
            <a:ext cx="13258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0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EB14F-AC21-489C-9B60-8209F2FF6575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DHT 11</a:t>
            </a:r>
          </a:p>
        </p:txBody>
      </p:sp>
      <p:pic>
        <p:nvPicPr>
          <p:cNvPr id="4" name="dht">
            <a:hlinkClick r:id="" action="ppaction://media"/>
            <a:extLst>
              <a:ext uri="{FF2B5EF4-FFF2-40B4-BE49-F238E27FC236}">
                <a16:creationId xmlns:a16="http://schemas.microsoft.com/office/drawing/2014/main" id="{FB602C4A-3B48-50DF-EC25-0481DA6431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4391" y="736370"/>
            <a:ext cx="3289312" cy="5385001"/>
          </a:xfrm>
          <a:prstGeom prst="rect">
            <a:avLst/>
          </a:prstGeom>
        </p:spPr>
      </p:pic>
      <p:pic>
        <p:nvPicPr>
          <p:cNvPr id="3" name="Picture 2" descr="A screenshot of a car with weather information&#10;&#10;Description automatically generated">
            <a:extLst>
              <a:ext uri="{FF2B5EF4-FFF2-40B4-BE49-F238E27FC236}">
                <a16:creationId xmlns:a16="http://schemas.microsoft.com/office/drawing/2014/main" id="{0843D4B4-252A-2C78-02D9-B16DF272D2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80" y="736370"/>
            <a:ext cx="2761466" cy="538500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79B3B5-D470-884A-2BC4-8AA3AF6A2A16}"/>
              </a:ext>
            </a:extLst>
          </p:cNvPr>
          <p:cNvCxnSpPr>
            <a:cxnSpLocks/>
          </p:cNvCxnSpPr>
          <p:nvPr/>
        </p:nvCxnSpPr>
        <p:spPr>
          <a:xfrm flipH="1">
            <a:off x="9204837" y="2148840"/>
            <a:ext cx="13258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6A9B42-D020-887D-0F93-9B808FA57EA5}"/>
              </a:ext>
            </a:extLst>
          </p:cNvPr>
          <p:cNvCxnSpPr/>
          <p:nvPr/>
        </p:nvCxnSpPr>
        <p:spPr>
          <a:xfrm>
            <a:off x="9204837" y="2148840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B39F4EC-0D91-206B-4C33-F80F388AC30A}"/>
              </a:ext>
            </a:extLst>
          </p:cNvPr>
          <p:cNvCxnSpPr/>
          <p:nvPr/>
        </p:nvCxnSpPr>
        <p:spPr>
          <a:xfrm>
            <a:off x="10530717" y="2148840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7AD968-5329-E604-7294-4C32AE9336FD}"/>
              </a:ext>
            </a:extLst>
          </p:cNvPr>
          <p:cNvCxnSpPr>
            <a:cxnSpLocks/>
          </p:cNvCxnSpPr>
          <p:nvPr/>
        </p:nvCxnSpPr>
        <p:spPr>
          <a:xfrm>
            <a:off x="9204837" y="2941320"/>
            <a:ext cx="13258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529FA12-981C-13AD-9EF2-4E12079ED5D4}"/>
              </a:ext>
            </a:extLst>
          </p:cNvPr>
          <p:cNvCxnSpPr>
            <a:cxnSpLocks/>
          </p:cNvCxnSpPr>
          <p:nvPr/>
        </p:nvCxnSpPr>
        <p:spPr>
          <a:xfrm flipH="1">
            <a:off x="9204837" y="3439160"/>
            <a:ext cx="13258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CF1690-8E3B-14E3-260E-A321D0A37347}"/>
              </a:ext>
            </a:extLst>
          </p:cNvPr>
          <p:cNvCxnSpPr/>
          <p:nvPr/>
        </p:nvCxnSpPr>
        <p:spPr>
          <a:xfrm>
            <a:off x="9204837" y="3439160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B7AB39-A8C3-6374-A17F-EBB1B5A93DEC}"/>
              </a:ext>
            </a:extLst>
          </p:cNvPr>
          <p:cNvCxnSpPr/>
          <p:nvPr/>
        </p:nvCxnSpPr>
        <p:spPr>
          <a:xfrm>
            <a:off x="10530717" y="3439160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A77D6F0-3E59-E4C7-12D5-42F612F3F32E}"/>
              </a:ext>
            </a:extLst>
          </p:cNvPr>
          <p:cNvCxnSpPr>
            <a:cxnSpLocks/>
          </p:cNvCxnSpPr>
          <p:nvPr/>
        </p:nvCxnSpPr>
        <p:spPr>
          <a:xfrm>
            <a:off x="9204837" y="4231640"/>
            <a:ext cx="13258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619524-99E2-E92C-871B-0F97A07D1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Team Members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F0D1CE-7893-0435-B829-EA13F662C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7" y="514624"/>
            <a:ext cx="48624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b="1" dirty="0"/>
              <a:t>Team Leader</a:t>
            </a:r>
          </a:p>
          <a:p>
            <a:r>
              <a:rPr lang="en-GB" sz="2000" b="1" dirty="0"/>
              <a:t>Eng. Youssef </a:t>
            </a:r>
            <a:r>
              <a:rPr lang="en-GB" sz="2000" b="1" dirty="0" err="1"/>
              <a:t>Abdelhakem</a:t>
            </a:r>
            <a:endParaRPr lang="en-GB" sz="2000" b="1" dirty="0"/>
          </a:p>
          <a:p>
            <a:pPr marL="0" indent="0">
              <a:buNone/>
            </a:pPr>
            <a:endParaRPr lang="en-GB" sz="2000" b="1" dirty="0"/>
          </a:p>
          <a:p>
            <a:pPr marL="0" indent="0">
              <a:buNone/>
            </a:pPr>
            <a:r>
              <a:rPr lang="en-GB" sz="2000" dirty="0"/>
              <a:t> </a:t>
            </a:r>
            <a:r>
              <a:rPr lang="en-GB" sz="2600" b="1" dirty="0"/>
              <a:t>Team Member</a:t>
            </a:r>
          </a:p>
          <a:p>
            <a:r>
              <a:rPr lang="en-GB" sz="2000" b="1" dirty="0"/>
              <a:t>Yasmeen Khaled </a:t>
            </a:r>
            <a:r>
              <a:rPr lang="en-GB" sz="2000" b="1" dirty="0" err="1"/>
              <a:t>Qotb</a:t>
            </a:r>
            <a:endParaRPr lang="en-GB" sz="2000" dirty="0"/>
          </a:p>
          <a:p>
            <a:r>
              <a:rPr lang="en-GB" sz="2000" b="1" dirty="0" err="1"/>
              <a:t>Shahd</a:t>
            </a:r>
            <a:r>
              <a:rPr lang="en-GB" sz="2000" b="1" dirty="0"/>
              <a:t> Mohamed Sayed </a:t>
            </a:r>
          </a:p>
          <a:p>
            <a:r>
              <a:rPr lang="en-GB" sz="2000" b="1" dirty="0"/>
              <a:t>Menna Tallah Khaled Mahmoud</a:t>
            </a:r>
          </a:p>
          <a:p>
            <a:r>
              <a:rPr lang="en-GB" sz="2000" b="1" dirty="0"/>
              <a:t>Abdallah Ahmed Abdallah</a:t>
            </a:r>
          </a:p>
          <a:p>
            <a:r>
              <a:rPr lang="en-GB" sz="2000" b="1" dirty="0"/>
              <a:t>Mahmoud </a:t>
            </a:r>
            <a:r>
              <a:rPr lang="en-GB" sz="2000" b="1" dirty="0" err="1"/>
              <a:t>Alsonbaty</a:t>
            </a:r>
            <a:endParaRPr lang="en-GB" sz="2000" b="1" dirty="0"/>
          </a:p>
          <a:p>
            <a:r>
              <a:rPr lang="en-GB" sz="2000" b="1" dirty="0"/>
              <a:t>Mohamed Mamdouh</a:t>
            </a:r>
          </a:p>
        </p:txBody>
      </p:sp>
    </p:spTree>
    <p:extLst>
      <p:ext uri="{BB962C8B-B14F-4D97-AF65-F5344CB8AC3E}">
        <p14:creationId xmlns:p14="http://schemas.microsoft.com/office/powerpoint/2010/main" val="55024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56111-BBC6-5329-2A6A-D6C15550903A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MQ -2</a:t>
            </a:r>
          </a:p>
        </p:txBody>
      </p:sp>
      <p:pic>
        <p:nvPicPr>
          <p:cNvPr id="4" name="gas">
            <a:hlinkClick r:id="" action="ppaction://media"/>
            <a:extLst>
              <a:ext uri="{FF2B5EF4-FFF2-40B4-BE49-F238E27FC236}">
                <a16:creationId xmlns:a16="http://schemas.microsoft.com/office/drawing/2014/main" id="{72EE6952-573D-BB9A-1DDA-FFE475E597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4391" y="736370"/>
            <a:ext cx="3289311" cy="5385001"/>
          </a:xfrm>
          <a:prstGeom prst="rect">
            <a:avLst/>
          </a:prstGeom>
        </p:spPr>
      </p:pic>
      <p:pic>
        <p:nvPicPr>
          <p:cNvPr id="3" name="Picture 2" descr="A screenshot of a car with weather information&#10;&#10;Description automatically generated">
            <a:extLst>
              <a:ext uri="{FF2B5EF4-FFF2-40B4-BE49-F238E27FC236}">
                <a16:creationId xmlns:a16="http://schemas.microsoft.com/office/drawing/2014/main" id="{DE849566-6CA1-B3FA-BA5B-9F561DE63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348" y="736370"/>
            <a:ext cx="2958183" cy="538500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0067AC-7C99-E210-F480-C2571CC68E53}"/>
              </a:ext>
            </a:extLst>
          </p:cNvPr>
          <p:cNvCxnSpPr>
            <a:cxnSpLocks/>
          </p:cNvCxnSpPr>
          <p:nvPr/>
        </p:nvCxnSpPr>
        <p:spPr>
          <a:xfrm flipH="1">
            <a:off x="10424244" y="2097057"/>
            <a:ext cx="13258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2BB22C-77CD-862E-159B-08410FD1D878}"/>
              </a:ext>
            </a:extLst>
          </p:cNvPr>
          <p:cNvCxnSpPr/>
          <p:nvPr/>
        </p:nvCxnSpPr>
        <p:spPr>
          <a:xfrm>
            <a:off x="10424244" y="2097057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380789-AABB-DE6B-719D-7E955447F831}"/>
              </a:ext>
            </a:extLst>
          </p:cNvPr>
          <p:cNvCxnSpPr/>
          <p:nvPr/>
        </p:nvCxnSpPr>
        <p:spPr>
          <a:xfrm>
            <a:off x="11750124" y="2097057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8E23A6-CB43-DE80-AB0B-F423B2028F3A}"/>
              </a:ext>
            </a:extLst>
          </p:cNvPr>
          <p:cNvCxnSpPr>
            <a:cxnSpLocks/>
          </p:cNvCxnSpPr>
          <p:nvPr/>
        </p:nvCxnSpPr>
        <p:spPr>
          <a:xfrm>
            <a:off x="10424244" y="2889537"/>
            <a:ext cx="13258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98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0A73F9-EE42-71CC-72CB-DC95D3552BB7}"/>
              </a:ext>
            </a:extLst>
          </p:cNvPr>
          <p:cNvSpPr txBox="1"/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Rain Sensor</a:t>
            </a:r>
          </a:p>
        </p:txBody>
      </p:sp>
      <p:pic>
        <p:nvPicPr>
          <p:cNvPr id="4" name="rain">
            <a:hlinkClick r:id="" action="ppaction://media"/>
            <a:extLst>
              <a:ext uri="{FF2B5EF4-FFF2-40B4-BE49-F238E27FC236}">
                <a16:creationId xmlns:a16="http://schemas.microsoft.com/office/drawing/2014/main" id="{94CFA0CF-BA30-EED1-A3ED-0BC3466092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34391" y="736370"/>
            <a:ext cx="3289311" cy="5385001"/>
          </a:xfrm>
          <a:prstGeom prst="rect">
            <a:avLst/>
          </a:prstGeom>
        </p:spPr>
      </p:pic>
      <p:pic>
        <p:nvPicPr>
          <p:cNvPr id="3" name="Picture 2" descr="A screenshot of a car with weather information&#10;&#10;Description automatically generated">
            <a:extLst>
              <a:ext uri="{FF2B5EF4-FFF2-40B4-BE49-F238E27FC236}">
                <a16:creationId xmlns:a16="http://schemas.microsoft.com/office/drawing/2014/main" id="{C81E1401-BDD9-9745-3869-ACDA536460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39" y="736369"/>
            <a:ext cx="2800489" cy="538500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D9C5CC-D8A4-D209-E0F5-CA69BC0B659E}"/>
              </a:ext>
            </a:extLst>
          </p:cNvPr>
          <p:cNvCxnSpPr>
            <a:cxnSpLocks/>
          </p:cNvCxnSpPr>
          <p:nvPr/>
        </p:nvCxnSpPr>
        <p:spPr>
          <a:xfrm flipH="1">
            <a:off x="8743704" y="2767945"/>
            <a:ext cx="132588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2E32AA8-E8A6-7843-D1AB-0D6B000762F0}"/>
              </a:ext>
            </a:extLst>
          </p:cNvPr>
          <p:cNvCxnSpPr/>
          <p:nvPr/>
        </p:nvCxnSpPr>
        <p:spPr>
          <a:xfrm>
            <a:off x="8743704" y="2767945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F04BC3-7E29-6723-2FDC-DD1D8A967884}"/>
              </a:ext>
            </a:extLst>
          </p:cNvPr>
          <p:cNvCxnSpPr/>
          <p:nvPr/>
        </p:nvCxnSpPr>
        <p:spPr>
          <a:xfrm>
            <a:off x="10069584" y="2767945"/>
            <a:ext cx="0" cy="79248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C701681-6538-CD4D-1B7F-B0EA1452864B}"/>
              </a:ext>
            </a:extLst>
          </p:cNvPr>
          <p:cNvCxnSpPr>
            <a:cxnSpLocks/>
          </p:cNvCxnSpPr>
          <p:nvPr/>
        </p:nvCxnSpPr>
        <p:spPr>
          <a:xfrm>
            <a:off x="8743704" y="3560425"/>
            <a:ext cx="132588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6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F494AE6-A88C-448B-B1B7-80259E6F4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167A6E8-87AC-FEA0-A564-EB2D3B5492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934" r="-1" b="9589"/>
          <a:stretch/>
        </p:blipFill>
        <p:spPr>
          <a:xfrm>
            <a:off x="321734" y="321733"/>
            <a:ext cx="3084025" cy="30214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AE288D-5887-20D0-B27A-963D249783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44" r="-1" b="22804"/>
          <a:stretch/>
        </p:blipFill>
        <p:spPr>
          <a:xfrm>
            <a:off x="321734" y="3514854"/>
            <a:ext cx="3084025" cy="2785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7C8421-1138-F7FA-D7F6-E71B97494F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711" r="9837" b="2"/>
          <a:stretch/>
        </p:blipFill>
        <p:spPr>
          <a:xfrm>
            <a:off x="3598286" y="321733"/>
            <a:ext cx="4043250" cy="59790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F3E48D3-D553-3DF0-0161-625287EF2D1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12" t="9013" r="9182" b="2"/>
          <a:stretch/>
        </p:blipFill>
        <p:spPr>
          <a:xfrm>
            <a:off x="7834063" y="321733"/>
            <a:ext cx="4036201" cy="597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43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4A7E7-36DB-5909-F624-CBDEA3AE3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B69B90-59B1-8FCC-A77F-0F6D6DB5F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0259" y="649480"/>
            <a:ext cx="6555347" cy="55460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400" dirty="0"/>
              <a:t>Accidents still occur frequently due to ineffective detection and delayed responses.</a:t>
            </a:r>
          </a:p>
          <a:p>
            <a:pPr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/>
              <a:t>It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powers off the vehicle’s motor during calls or when the driver is intoxicated.</a:t>
            </a:r>
          </a:p>
          <a:p>
            <a:pPr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Our project provides real-time weather updates to prevent driving in severe conditions.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</a:rPr>
              <a:t>The app sends accident alerts with location details to emergency services and a registered contact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220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7BBD74-84D2-DA9B-C862-D921201C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GB" sz="4000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E037B01-E103-4D9B-CEAD-86298243D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7" y="466923"/>
            <a:ext cx="5261050" cy="6391077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GB" sz="200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GB" sz="2000"/>
              <a:t>Weather influence on road accidents</a:t>
            </a:r>
            <a:endParaRPr lang="en-GB" sz="200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https://www.sciencedirect.com/science/article/pii/S0924271622003367</a:t>
            </a:r>
            <a:endParaRPr lang="en-GB" sz="2000"/>
          </a:p>
          <a:p>
            <a:endParaRPr lang="en-GB" sz="2000"/>
          </a:p>
          <a:p>
            <a:pPr marL="0" indent="0">
              <a:buNone/>
            </a:pPr>
            <a:r>
              <a:rPr lang="en-GB" sz="2000"/>
              <a:t>Usage of  sensors in making a smart EV</a:t>
            </a:r>
          </a:p>
          <a:p>
            <a:r>
              <a:rPr lang="en-GB" sz="2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https://www.sciencedirect.com/science/article/abs/pii/S221478532100729X</a:t>
            </a:r>
            <a:endParaRPr lang="en-GB" sz="2000"/>
          </a:p>
          <a:p>
            <a:endParaRPr lang="en-GB" sz="2000"/>
          </a:p>
          <a:p>
            <a:pPr marL="0" indent="0">
              <a:buNone/>
            </a:pPr>
            <a:r>
              <a:rPr lang="en-GB" sz="2000"/>
              <a:t>Alert system</a:t>
            </a:r>
          </a:p>
          <a:p>
            <a:r>
              <a:rPr lang="en-GB" sz="200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https://www.mdpi.com/2071-1050/14/13/7701</a:t>
            </a:r>
            <a:endParaRPr lang="en-GB" sz="2000"/>
          </a:p>
          <a:p>
            <a:endParaRPr lang="en-GB" sz="2000"/>
          </a:p>
          <a:p>
            <a:pPr marL="0" indent="0">
              <a:buNone/>
            </a:pPr>
            <a:r>
              <a:rPr lang="en-GB" sz="2000"/>
              <a:t>Statistical of no. of death from road accidents</a:t>
            </a:r>
          </a:p>
          <a:p>
            <a:r>
              <a:rPr lang="en-GB" sz="20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https://www.who.int/news-room/fact-sheets/detail/road-traffic-injuries#:~:text=Between%2020%20and%2050%20million,with%20many%20incurring%20a%20disability</a:t>
            </a:r>
            <a:r>
              <a:rPr lang="en-GB" sz="2000"/>
              <a:t>.</a:t>
            </a:r>
          </a:p>
          <a:p>
            <a:endParaRPr lang="en-GB" sz="200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3307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1364C-3435-AE21-2601-DB3EA8F8F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41" y="555585"/>
            <a:ext cx="5866725" cy="30021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 you have any questions?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Graphic 45" descr="Help">
            <a:extLst>
              <a:ext uri="{FF2B5EF4-FFF2-40B4-BE49-F238E27FC236}">
                <a16:creationId xmlns:a16="http://schemas.microsoft.com/office/drawing/2014/main" id="{64A462FC-6F02-1072-E7FD-F3D2E7F77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73907" y="658489"/>
            <a:ext cx="5163022" cy="516302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35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61554-1B3B-7AC4-AD2B-455AEF349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5534" y="2774465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4" name="Graphic 23" descr="Handshake">
            <a:extLst>
              <a:ext uri="{FF2B5EF4-FFF2-40B4-BE49-F238E27FC236}">
                <a16:creationId xmlns:a16="http://schemas.microsoft.com/office/drawing/2014/main" id="{4169BE39-8E06-5D64-BC8E-11468B461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854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7E58D-7F95-05A4-A8A9-834EF8392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580" y="900245"/>
            <a:ext cx="5907938" cy="23172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3600" b="1" i="0" u="none" strike="noStrike" baseline="0" dirty="0">
                <a:solidFill>
                  <a:srgbClr val="FFFFFF"/>
                </a:solidFill>
                <a:latin typeface="Poppins-ExtraBold"/>
              </a:rPr>
              <a:t>AGENDA</a:t>
            </a:r>
            <a:br>
              <a:rPr lang="en-GB" sz="1800" b="1" i="0" u="none" strike="noStrike" baseline="0" dirty="0">
                <a:solidFill>
                  <a:srgbClr val="FFFFFF"/>
                </a:solidFill>
                <a:latin typeface="Poppins-ExtraBold"/>
              </a:rPr>
            </a:b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F6B91C-8F3A-4650-6351-3B115522AEB8}"/>
              </a:ext>
            </a:extLst>
          </p:cNvPr>
          <p:cNvSpPr txBox="1"/>
          <p:nvPr/>
        </p:nvSpPr>
        <p:spPr>
          <a:xfrm>
            <a:off x="995610" y="796413"/>
            <a:ext cx="2947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u="none" strike="noStrike" baseline="0" dirty="0">
                <a:solidFill>
                  <a:srgbClr val="FFFFFF"/>
                </a:solidFill>
                <a:latin typeface="Poppins-Regular"/>
              </a:rPr>
              <a:t>PRESENTATION</a:t>
            </a:r>
            <a:endParaRPr lang="en-GB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9813D-AC5C-4C96-B1BC-678C86141B28}"/>
              </a:ext>
            </a:extLst>
          </p:cNvPr>
          <p:cNvSpPr txBox="1"/>
          <p:nvPr/>
        </p:nvSpPr>
        <p:spPr>
          <a:xfrm>
            <a:off x="1312453" y="2816667"/>
            <a:ext cx="42930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Introduction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i="0" u="none" strike="noStrike" baseline="0" dirty="0">
                <a:solidFill>
                  <a:srgbClr val="FFFFFF"/>
                </a:solidFill>
              </a:rPr>
              <a:t>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FFFF"/>
                </a:solidFill>
              </a:rPr>
              <a:t>M</a:t>
            </a:r>
            <a:r>
              <a:rPr lang="en-GB" sz="2400" b="1" i="0" u="none" strike="noStrike" baseline="0" dirty="0">
                <a:solidFill>
                  <a:srgbClr val="FFFFFF"/>
                </a:solidFill>
              </a:rPr>
              <a:t>echanism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44F94-44C4-BC5F-8FF1-D2E8F2DC89CC}"/>
              </a:ext>
            </a:extLst>
          </p:cNvPr>
          <p:cNvSpPr txBox="1"/>
          <p:nvPr/>
        </p:nvSpPr>
        <p:spPr>
          <a:xfrm>
            <a:off x="6908794" y="2851919"/>
            <a:ext cx="39930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Challenges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Testing and 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249629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D5B64-0637-AB8E-4AED-E823D5C43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8650" y="1301350"/>
            <a:ext cx="6714699" cy="3178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b="1" dirty="0"/>
              <a:t>INTRODUCTION</a:t>
            </a:r>
            <a:br>
              <a:rPr lang="en-US" dirty="0"/>
            </a:b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1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2DBEE0-792F-4953-21F4-323A95383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455427"/>
            <a:ext cx="11186160" cy="7309378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Do you know how many people die every year due to road accidents?</a:t>
            </a:r>
            <a:b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6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274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545F7-6A56-9A73-DF24-5CE45C993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23" y="822672"/>
            <a:ext cx="6093528" cy="45679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B35EA5-D368-15D6-58B4-11161E61265B}"/>
              </a:ext>
            </a:extLst>
          </p:cNvPr>
          <p:cNvSpPr txBox="1"/>
          <p:nvPr/>
        </p:nvSpPr>
        <p:spPr>
          <a:xfrm>
            <a:off x="562743" y="1100392"/>
            <a:ext cx="47204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According to WHO, approximately 1.19 million people die each year due to road traffic crashes</a:t>
            </a:r>
          </a:p>
          <a:p>
            <a:endParaRPr lang="en-GB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while an estimated 20 to 50 million suffer non-fatal injuries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7472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2" name="Rectangle 207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A39D7D1-C5F6-31F2-BA8C-912F8BE1C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6729" y="398221"/>
            <a:ext cx="8498542" cy="736985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sz="2800" b="1" i="0" dirty="0">
                <a:effectLst/>
                <a:latin typeface="Work Sans" pitchFamily="2" charset="0"/>
              </a:rPr>
              <a:t>Common Causes of Car Accidents in St. Petersburg </a:t>
            </a:r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4" name="Rectangle 2073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Rectangle 2074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77D3DE-8C29-2134-2827-6EAC9B787654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2282" y="1744804"/>
            <a:ext cx="9359153" cy="40463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6" name="Rectangle 207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8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CE23B-5A75-615E-1BBF-18896BE1D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31" y="253540"/>
            <a:ext cx="3097899" cy="9030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Challenges: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BCC5F7-E070-A563-D7AD-9076BE2A4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6" y="1798320"/>
            <a:ext cx="3470093" cy="19929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311172-5751-01EF-03D2-92D6B65D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756" y="4017268"/>
            <a:ext cx="3617233" cy="2236330"/>
          </a:xfrm>
          <a:prstGeom prst="rect">
            <a:avLst/>
          </a:prstGeom>
        </p:spPr>
      </p:pic>
      <p:graphicFrame>
        <p:nvGraphicFramePr>
          <p:cNvPr id="36" name="TextBox 2">
            <a:extLst>
              <a:ext uri="{FF2B5EF4-FFF2-40B4-BE49-F238E27FC236}">
                <a16:creationId xmlns:a16="http://schemas.microsoft.com/office/drawing/2014/main" id="{730B39A3-B87D-4F9D-0158-374B0646D3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4960976"/>
              </p:ext>
            </p:extLst>
          </p:nvPr>
        </p:nvGraphicFramePr>
        <p:xfrm>
          <a:off x="5710682" y="950148"/>
          <a:ext cx="2876444" cy="501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5" name="Oval 44">
            <a:extLst>
              <a:ext uri="{FF2B5EF4-FFF2-40B4-BE49-F238E27FC236}">
                <a16:creationId xmlns:a16="http://schemas.microsoft.com/office/drawing/2014/main" id="{9F5ADCB5-82D4-E2E7-B3B6-382BBE378C35}"/>
              </a:ext>
            </a:extLst>
          </p:cNvPr>
          <p:cNvSpPr/>
          <p:nvPr/>
        </p:nvSpPr>
        <p:spPr>
          <a:xfrm>
            <a:off x="5594507" y="447824"/>
            <a:ext cx="820908" cy="820908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46" name="Rectangle 45" descr="Car">
            <a:extLst>
              <a:ext uri="{FF2B5EF4-FFF2-40B4-BE49-F238E27FC236}">
                <a16:creationId xmlns:a16="http://schemas.microsoft.com/office/drawing/2014/main" id="{6C67B30A-2D5E-E2F2-4F63-8DB0B0689F72}"/>
              </a:ext>
            </a:extLst>
          </p:cNvPr>
          <p:cNvSpPr/>
          <p:nvPr/>
        </p:nvSpPr>
        <p:spPr>
          <a:xfrm>
            <a:off x="5766897" y="620215"/>
            <a:ext cx="476126" cy="476126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BE8835-E204-3111-EFC3-8F603C5B8A7B}"/>
              </a:ext>
            </a:extLst>
          </p:cNvPr>
          <p:cNvGrpSpPr/>
          <p:nvPr/>
        </p:nvGrpSpPr>
        <p:grpSpPr>
          <a:xfrm>
            <a:off x="6509802" y="771828"/>
            <a:ext cx="1946111" cy="1000015"/>
            <a:chOff x="953073" y="1304050"/>
            <a:chExt cx="1946111" cy="100001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A72163B-0EE5-5F0B-2492-D049D26C4114}"/>
                </a:ext>
              </a:extLst>
            </p:cNvPr>
            <p:cNvSpPr/>
            <p:nvPr/>
          </p:nvSpPr>
          <p:spPr>
            <a:xfrm>
              <a:off x="953073" y="1304050"/>
              <a:ext cx="1934997" cy="82090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CD89001-D16C-47AA-CE95-3ACBABF5DE78}"/>
                </a:ext>
              </a:extLst>
            </p:cNvPr>
            <p:cNvSpPr txBox="1"/>
            <p:nvPr/>
          </p:nvSpPr>
          <p:spPr>
            <a:xfrm>
              <a:off x="964187" y="1483157"/>
              <a:ext cx="1934997" cy="820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Providing all the information about weather to avoid driving in terrible weather</a:t>
              </a:r>
              <a:endParaRPr lang="en-US" sz="2000" kern="1200" dirty="0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A5EF4805-09F5-6842-370C-E5F18DBF2A2B}"/>
              </a:ext>
            </a:extLst>
          </p:cNvPr>
          <p:cNvSpPr/>
          <p:nvPr/>
        </p:nvSpPr>
        <p:spPr>
          <a:xfrm>
            <a:off x="8863480" y="447824"/>
            <a:ext cx="820908" cy="820908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51" name="Rectangle 50" descr="Warning">
            <a:extLst>
              <a:ext uri="{FF2B5EF4-FFF2-40B4-BE49-F238E27FC236}">
                <a16:creationId xmlns:a16="http://schemas.microsoft.com/office/drawing/2014/main" id="{13ADAE7F-A685-3A03-52B8-2676188EBA46}"/>
              </a:ext>
            </a:extLst>
          </p:cNvPr>
          <p:cNvSpPr/>
          <p:nvPr/>
        </p:nvSpPr>
        <p:spPr>
          <a:xfrm>
            <a:off x="9035871" y="620215"/>
            <a:ext cx="476126" cy="476126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77B7801-43EF-3DCC-0C11-88A65CC79AEB}"/>
              </a:ext>
            </a:extLst>
          </p:cNvPr>
          <p:cNvGrpSpPr/>
          <p:nvPr/>
        </p:nvGrpSpPr>
        <p:grpSpPr>
          <a:xfrm>
            <a:off x="9860297" y="447824"/>
            <a:ext cx="1934997" cy="993299"/>
            <a:chOff x="4303568" y="980046"/>
            <a:chExt cx="1934997" cy="993299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965A705-E6A7-9B2F-A5BF-C9B09B171026}"/>
                </a:ext>
              </a:extLst>
            </p:cNvPr>
            <p:cNvSpPr/>
            <p:nvPr/>
          </p:nvSpPr>
          <p:spPr>
            <a:xfrm>
              <a:off x="4303568" y="980046"/>
              <a:ext cx="1934997" cy="82090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873EC04-81F9-6CFD-AC30-37EEAA0ED6D2}"/>
                </a:ext>
              </a:extLst>
            </p:cNvPr>
            <p:cNvSpPr txBox="1"/>
            <p:nvPr/>
          </p:nvSpPr>
          <p:spPr>
            <a:xfrm>
              <a:off x="4303568" y="1152437"/>
              <a:ext cx="1934997" cy="820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Avoid driving when the driver is drunk</a:t>
              </a:r>
              <a:endParaRPr lang="en-US" sz="2000" kern="1200" dirty="0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E6BC8FB7-3C10-E341-0626-42BF9A275B2C}"/>
              </a:ext>
            </a:extLst>
          </p:cNvPr>
          <p:cNvSpPr/>
          <p:nvPr/>
        </p:nvSpPr>
        <p:spPr>
          <a:xfrm>
            <a:off x="8863480" y="3064733"/>
            <a:ext cx="820908" cy="820908"/>
          </a:xfrm>
          <a:prstGeom prst="ellipse">
            <a:avLst/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GB"/>
          </a:p>
        </p:txBody>
      </p:sp>
      <p:sp>
        <p:nvSpPr>
          <p:cNvPr id="56" name="Rectangle 55" descr="Ambulance">
            <a:extLst>
              <a:ext uri="{FF2B5EF4-FFF2-40B4-BE49-F238E27FC236}">
                <a16:creationId xmlns:a16="http://schemas.microsoft.com/office/drawing/2014/main" id="{7A864A6C-6B57-8700-370C-615884E17753}"/>
              </a:ext>
            </a:extLst>
          </p:cNvPr>
          <p:cNvSpPr/>
          <p:nvPr/>
        </p:nvSpPr>
        <p:spPr>
          <a:xfrm>
            <a:off x="9035871" y="3237124"/>
            <a:ext cx="476126" cy="476126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CF10F1-F37F-F2B8-B783-59606B0CC649}"/>
              </a:ext>
            </a:extLst>
          </p:cNvPr>
          <p:cNvGrpSpPr/>
          <p:nvPr/>
        </p:nvGrpSpPr>
        <p:grpSpPr>
          <a:xfrm>
            <a:off x="9865870" y="4121660"/>
            <a:ext cx="1934997" cy="820908"/>
            <a:chOff x="4309141" y="3156010"/>
            <a:chExt cx="1934997" cy="820908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1A01A52-0F06-AFBA-FCEC-35C6853AC6DA}"/>
                </a:ext>
              </a:extLst>
            </p:cNvPr>
            <p:cNvSpPr/>
            <p:nvPr/>
          </p:nvSpPr>
          <p:spPr>
            <a:xfrm>
              <a:off x="4309141" y="3156010"/>
              <a:ext cx="1934997" cy="82090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7DA50B-BCDE-FAF3-FE17-10E03A1DC10A}"/>
                </a:ext>
              </a:extLst>
            </p:cNvPr>
            <p:cNvSpPr txBox="1"/>
            <p:nvPr/>
          </p:nvSpPr>
          <p:spPr>
            <a:xfrm>
              <a:off x="4309141" y="3156010"/>
              <a:ext cx="1934997" cy="8209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000" kern="1200" dirty="0"/>
                <a:t>Sending notification to the ambulance and the one he registered his number in the mobile app in case of an accident </a:t>
              </a:r>
              <a:endParaRPr lang="en-U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9205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6" grpId="0">
        <p:bldAsOne/>
      </p:bldGraphic>
      <p:bldP spid="45" grpId="0" animBg="1"/>
      <p:bldP spid="46" grpId="0" animBg="1"/>
      <p:bldP spid="50" grpId="0" animBg="1"/>
      <p:bldP spid="51" grpId="0" animBg="1"/>
      <p:bldP spid="55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DC9AFA-F834-7F78-960B-F7F37B931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05" y="1879558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126459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545</Words>
  <Application>Microsoft Office PowerPoint</Application>
  <PresentationFormat>Widescreen</PresentationFormat>
  <Paragraphs>96</Paragraphs>
  <Slides>26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Aptos</vt:lpstr>
      <vt:lpstr>Aptos Display</vt:lpstr>
      <vt:lpstr>Arial</vt:lpstr>
      <vt:lpstr>Poppins-ExtraBold</vt:lpstr>
      <vt:lpstr>Poppins-Regular</vt:lpstr>
      <vt:lpstr>Times New Roman</vt:lpstr>
      <vt:lpstr>Wingdings-Regular</vt:lpstr>
      <vt:lpstr>Work Sans</vt:lpstr>
      <vt:lpstr>Office Theme</vt:lpstr>
      <vt:lpstr>PowerPoint Presentation</vt:lpstr>
      <vt:lpstr>Our Team Members</vt:lpstr>
      <vt:lpstr>AGENDA </vt:lpstr>
      <vt:lpstr>INTRODUCTION </vt:lpstr>
      <vt:lpstr>Do you know how many people die every year due to road accidents? </vt:lpstr>
      <vt:lpstr>PowerPoint Presentation</vt:lpstr>
      <vt:lpstr>Common Causes of Car Accidents in St. Petersburg </vt:lpstr>
      <vt:lpstr>Challenges:</vt:lpstr>
      <vt:lpstr>Components</vt:lpstr>
      <vt:lpstr>PowerPoint Presentation</vt:lpstr>
      <vt:lpstr>PowerPoint Presentation</vt:lpstr>
      <vt:lpstr>PowerPoint Presentation</vt:lpstr>
      <vt:lpstr>PowerPoint Presentation</vt:lpstr>
      <vt:lpstr>Mobile Detector Sensor</vt:lpstr>
      <vt:lpstr>Testing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References</vt:lpstr>
      <vt:lpstr>Do you have any questions?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menna tallah khaled</dc:creator>
  <cp:lastModifiedBy>عبد الله احمد عبد الله محمود الحامدى ( 127223561 )</cp:lastModifiedBy>
  <cp:revision>11</cp:revision>
  <dcterms:created xsi:type="dcterms:W3CDTF">2024-09-19T08:59:21Z</dcterms:created>
  <dcterms:modified xsi:type="dcterms:W3CDTF">2024-09-22T12:17:25Z</dcterms:modified>
</cp:coreProperties>
</file>